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94" r:id="rId2"/>
    <p:sldMasterId id="2147483708" r:id="rId3"/>
  </p:sldMasterIdLst>
  <p:notesMasterIdLst>
    <p:notesMasterId r:id="rId38"/>
  </p:notesMasterIdLst>
  <p:sldIdLst>
    <p:sldId id="329"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330" r:id="rId36"/>
    <p:sldId id="289" r:id="rId37"/>
  </p:sldIdLst>
  <p:sldSz cx="18288000" cy="10287000"/>
  <p:notesSz cx="6858000" cy="9144000"/>
  <p:embeddedFontLst>
    <p:embeddedFont>
      <p:font typeface="Arimo" panose="020B0604020202020204" charset="0"/>
      <p:regular r:id="rId39"/>
    </p:embeddedFont>
    <p:embeddedFont>
      <p:font typeface="Arimo Bold" panose="020B0604020202020204" charset="0"/>
      <p:regular r:id="rId40"/>
    </p:embeddedFont>
    <p:embeddedFont>
      <p:font typeface="Segoe UI Light" panose="020B0502040204020203" pitchFamily="34" charset="0"/>
      <p:regular r:id="rId41"/>
      <p:italic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5" d="100"/>
          <a:sy n="55" d="100"/>
        </p:scale>
        <p:origin x="658" y="3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1.fntdata"/><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font" Target="fonts/font4.fntdata"/><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font" Target="fonts/font2.fntdata"/><Relationship Id="rId45"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presProps" Target="presProp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notesMaster" Target="notesMasters/notesMaster1.xml"/><Relationship Id="rId46"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font" Target="fonts/font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8F91B6-4342-4E68-A913-894BFF5DFC59}" type="datetimeFigureOut">
              <a:rPr lang="tr-TR" smtClean="0"/>
              <a:t>20.12.2024</a:t>
            </a:fld>
            <a:endParaRPr lang="tr-TR"/>
          </a:p>
        </p:txBody>
      </p:sp>
      <p:sp>
        <p:nvSpPr>
          <p:cNvPr id="4" name="Slayt Resmi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 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9115A1-9064-42A8-9E63-E7DBEA2828D8}" type="slidenum">
              <a:rPr lang="tr-TR" smtClean="0"/>
              <a:t>‹#›</a:t>
            </a:fld>
            <a:endParaRPr lang="tr-TR"/>
          </a:p>
        </p:txBody>
      </p:sp>
    </p:spTree>
    <p:extLst>
      <p:ext uri="{BB962C8B-B14F-4D97-AF65-F5344CB8AC3E}">
        <p14:creationId xmlns:p14="http://schemas.microsoft.com/office/powerpoint/2010/main" val="30270124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409115A1-9064-42A8-9E63-E7DBEA2828D8}" type="slidenum">
              <a:rPr lang="tr-TR" smtClean="0"/>
              <a:t>2</a:t>
            </a:fld>
            <a:endParaRPr lang="tr-TR"/>
          </a:p>
        </p:txBody>
      </p:sp>
    </p:spTree>
    <p:extLst>
      <p:ext uri="{BB962C8B-B14F-4D97-AF65-F5344CB8AC3E}">
        <p14:creationId xmlns:p14="http://schemas.microsoft.com/office/powerpoint/2010/main" val="39153176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2.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2.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10.svg"/><Relationship Id="rId4" Type="http://schemas.openxmlformats.org/officeDocument/2006/relationships/image" Target="../media/image9.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3.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3.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 Id="rId5" Type="http://schemas.openxmlformats.org/officeDocument/2006/relationships/image" Target="../media/image10.svg"/><Relationship Id="rId4" Type="http://schemas.openxmlformats.org/officeDocument/2006/relationships/image" Target="../media/image9.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91A476F7-D5C8-1CEC-9F4A-86A24C0BF39F}"/>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5455" t="5126"/>
          <a:stretch/>
        </p:blipFill>
        <p:spPr>
          <a:xfrm>
            <a:off x="1" y="0"/>
            <a:ext cx="8135006" cy="8034783"/>
          </a:xfrm>
          <a:prstGeom prst="rect">
            <a:avLst/>
          </a:prstGeom>
        </p:spPr>
      </p:pic>
      <p:pic>
        <p:nvPicPr>
          <p:cNvPr id="3" name="Graphic 2">
            <a:extLst>
              <a:ext uri="{FF2B5EF4-FFF2-40B4-BE49-F238E27FC236}">
                <a16:creationId xmlns:a16="http://schemas.microsoft.com/office/drawing/2014/main" id="{D0CBB0B7-F53E-97B4-C0F5-2D1842F1D23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322103" y="1090430"/>
            <a:ext cx="4603532" cy="3572532"/>
          </a:xfrm>
          <a:prstGeom prst="rect">
            <a:avLst/>
          </a:prstGeom>
        </p:spPr>
      </p:pic>
      <p:sp>
        <p:nvSpPr>
          <p:cNvPr id="4" name="Rectangle 3">
            <a:extLst>
              <a:ext uri="{FF2B5EF4-FFF2-40B4-BE49-F238E27FC236}">
                <a16:creationId xmlns:a16="http://schemas.microsoft.com/office/drawing/2014/main" id="{EABE1252-9BC4-8186-499A-2A7107C2945E}"/>
              </a:ext>
              <a:ext uri="{C183D7F6-B498-43B3-948B-1728B52AA6E4}">
                <adec:decorative xmlns:adec="http://schemas.microsoft.com/office/drawing/2017/decorative" val="1"/>
              </a:ext>
            </a:extLst>
          </p:cNvPr>
          <p:cNvSpPr/>
          <p:nvPr userDrawn="1"/>
        </p:nvSpPr>
        <p:spPr>
          <a:xfrm>
            <a:off x="10972805" y="0"/>
            <a:ext cx="3067871" cy="10287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solidFill>
                <a:prstClr val="white"/>
              </a:solidFill>
            </a:endParaRPr>
          </a:p>
        </p:txBody>
      </p:sp>
      <p:sp>
        <p:nvSpPr>
          <p:cNvPr id="7" name="Title 6">
            <a:extLst>
              <a:ext uri="{FF2B5EF4-FFF2-40B4-BE49-F238E27FC236}">
                <a16:creationId xmlns:a16="http://schemas.microsoft.com/office/drawing/2014/main" id="{544ACCFF-64A9-40AA-93F9-86E3CE016187}"/>
              </a:ext>
            </a:extLst>
          </p:cNvPr>
          <p:cNvSpPr>
            <a:spLocks noGrp="1"/>
          </p:cNvSpPr>
          <p:nvPr>
            <p:ph type="title" hasCustomPrompt="1"/>
          </p:nvPr>
        </p:nvSpPr>
        <p:spPr>
          <a:xfrm>
            <a:off x="1152144" y="1001268"/>
            <a:ext cx="8874252" cy="7310628"/>
          </a:xfrm>
          <a:prstGeom prst="rect">
            <a:avLst/>
          </a:prstGeom>
        </p:spPr>
        <p:txBody>
          <a:bodyPr anchor="b"/>
          <a:lstStyle>
            <a:lvl1pPr>
              <a:lnSpc>
                <a:spcPct val="100000"/>
              </a:lnSpc>
              <a:defRPr sz="7500" cap="all" spc="300" baseline="0"/>
            </a:lvl1pPr>
          </a:lstStyle>
          <a:p>
            <a:r>
              <a:rPr lang="en-US" dirty="0"/>
              <a:t>Click to add title</a:t>
            </a:r>
          </a:p>
        </p:txBody>
      </p:sp>
      <p:sp>
        <p:nvSpPr>
          <p:cNvPr id="9" name="Text Placeholder 8">
            <a:extLst>
              <a:ext uri="{FF2B5EF4-FFF2-40B4-BE49-F238E27FC236}">
                <a16:creationId xmlns:a16="http://schemas.microsoft.com/office/drawing/2014/main" id="{AD785D0F-160C-4A31-93B3-F251B0730757}"/>
              </a:ext>
            </a:extLst>
          </p:cNvPr>
          <p:cNvSpPr>
            <a:spLocks noGrp="1"/>
          </p:cNvSpPr>
          <p:nvPr>
            <p:ph type="body" sz="quarter" idx="10" hasCustomPrompt="1"/>
          </p:nvPr>
        </p:nvSpPr>
        <p:spPr>
          <a:xfrm>
            <a:off x="1152144" y="8353044"/>
            <a:ext cx="7914132" cy="1289304"/>
          </a:xfrm>
          <a:prstGeom prst="rect">
            <a:avLst/>
          </a:prstGeom>
        </p:spPr>
        <p:txBody>
          <a:bodyPr anchor="t"/>
          <a:lstStyle>
            <a:lvl1pPr marL="0" indent="0">
              <a:buNone/>
              <a:defRPr sz="3000" b="0" i="0" spc="300" baseline="0">
                <a:solidFill>
                  <a:schemeClr val="accent4"/>
                </a:solidFill>
              </a:defRPr>
            </a:lvl1pPr>
          </a:lstStyle>
          <a:p>
            <a:pPr lvl="0"/>
            <a:r>
              <a:rPr lang="en-US" dirty="0"/>
              <a:t>Click to add name</a:t>
            </a:r>
          </a:p>
        </p:txBody>
      </p:sp>
      <p:sp>
        <p:nvSpPr>
          <p:cNvPr id="11" name="Picture Placeholder 10">
            <a:extLst>
              <a:ext uri="{FF2B5EF4-FFF2-40B4-BE49-F238E27FC236}">
                <a16:creationId xmlns:a16="http://schemas.microsoft.com/office/drawing/2014/main" id="{31CCC134-2698-41E9-A225-76300EF59E5D}"/>
              </a:ext>
            </a:extLst>
          </p:cNvPr>
          <p:cNvSpPr>
            <a:spLocks noGrp="1"/>
          </p:cNvSpPr>
          <p:nvPr>
            <p:ph type="pic" sz="quarter" idx="11" hasCustomPrompt="1"/>
          </p:nvPr>
        </p:nvSpPr>
        <p:spPr>
          <a:xfrm>
            <a:off x="11631168" y="1421606"/>
            <a:ext cx="6072186" cy="7443788"/>
          </a:xfrm>
          <a:prstGeom prst="rect">
            <a:avLst/>
          </a:prstGeom>
        </p:spPr>
        <p:txBody>
          <a:bodyPr/>
          <a:lstStyle>
            <a:lvl1pPr marL="0" indent="0" algn="ctr">
              <a:buNone/>
              <a:defRPr spc="600" baseline="0"/>
            </a:lvl1pPr>
          </a:lstStyle>
          <a:p>
            <a:r>
              <a:rPr lang="en-US" dirty="0"/>
              <a:t>Click to add photo</a:t>
            </a:r>
          </a:p>
        </p:txBody>
      </p:sp>
    </p:spTree>
    <p:extLst>
      <p:ext uri="{BB962C8B-B14F-4D97-AF65-F5344CB8AC3E}">
        <p14:creationId xmlns:p14="http://schemas.microsoft.com/office/powerpoint/2010/main" val="25479978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FED2A3BD-B73E-1BD7-6B8B-22C9FB12483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1" r="27085" b="-104"/>
          <a:stretch/>
        </p:blipFill>
        <p:spPr>
          <a:xfrm rot="10800000">
            <a:off x="0" y="1006742"/>
            <a:ext cx="4634610" cy="7315199"/>
          </a:xfrm>
          <a:prstGeom prst="rect">
            <a:avLst/>
          </a:prstGeom>
        </p:spPr>
      </p:pic>
      <p:sp>
        <p:nvSpPr>
          <p:cNvPr id="8" name="Rectangle 7">
            <a:extLst>
              <a:ext uri="{FF2B5EF4-FFF2-40B4-BE49-F238E27FC236}">
                <a16:creationId xmlns:a16="http://schemas.microsoft.com/office/drawing/2014/main" id="{0B3FCFB4-857F-ED0B-D469-F2A392F06BE2}"/>
              </a:ext>
              <a:ext uri="{C183D7F6-B498-43B3-948B-1728B52AA6E4}">
                <adec:decorative xmlns:adec="http://schemas.microsoft.com/office/drawing/2017/decorative" val="1"/>
              </a:ext>
            </a:extLst>
          </p:cNvPr>
          <p:cNvSpPr/>
          <p:nvPr userDrawn="1"/>
        </p:nvSpPr>
        <p:spPr>
          <a:xfrm>
            <a:off x="15213724" y="0"/>
            <a:ext cx="3074276" cy="10287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solidFill>
                <a:prstClr val="white"/>
              </a:solidFill>
            </a:endParaRPr>
          </a:p>
        </p:txBody>
      </p:sp>
      <p:sp>
        <p:nvSpPr>
          <p:cNvPr id="9" name="Rectangle 8">
            <a:extLst>
              <a:ext uri="{FF2B5EF4-FFF2-40B4-BE49-F238E27FC236}">
                <a16:creationId xmlns:a16="http://schemas.microsoft.com/office/drawing/2014/main" id="{0E0604BC-34A9-95A0-8560-88E7547176F4}"/>
              </a:ext>
              <a:ext uri="{C183D7F6-B498-43B3-948B-1728B52AA6E4}">
                <adec:decorative xmlns:adec="http://schemas.microsoft.com/office/drawing/2017/decorative" val="1"/>
              </a:ext>
            </a:extLst>
          </p:cNvPr>
          <p:cNvSpPr/>
          <p:nvPr userDrawn="1"/>
        </p:nvSpPr>
        <p:spPr>
          <a:xfrm flipH="1">
            <a:off x="14866883" y="0"/>
            <a:ext cx="68579" cy="10287000"/>
          </a:xfrm>
          <a:prstGeom prst="rect">
            <a:avLst/>
          </a:prstGeom>
          <a:solidFill>
            <a:schemeClr val="accent6">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solidFill>
                <a:prstClr val="white"/>
              </a:solidFill>
            </a:endParaRPr>
          </a:p>
        </p:txBody>
      </p:sp>
      <p:pic>
        <p:nvPicPr>
          <p:cNvPr id="10" name="Graphic 9">
            <a:extLst>
              <a:ext uri="{FF2B5EF4-FFF2-40B4-BE49-F238E27FC236}">
                <a16:creationId xmlns:a16="http://schemas.microsoft.com/office/drawing/2014/main" id="{FF2F08ED-0715-2E8A-476E-A005A7D75B5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5400000">
            <a:off x="13519718" y="7402394"/>
            <a:ext cx="2762907" cy="1453404"/>
          </a:xfrm>
          <a:prstGeom prst="rect">
            <a:avLst/>
          </a:prstGeom>
        </p:spPr>
      </p:pic>
      <p:sp>
        <p:nvSpPr>
          <p:cNvPr id="2" name="Title 1">
            <a:extLst>
              <a:ext uri="{FF2B5EF4-FFF2-40B4-BE49-F238E27FC236}">
                <a16:creationId xmlns:a16="http://schemas.microsoft.com/office/drawing/2014/main" id="{F657BD59-35CC-9BB3-8621-6FA3356F81AA}"/>
              </a:ext>
            </a:extLst>
          </p:cNvPr>
          <p:cNvSpPr>
            <a:spLocks noGrp="1"/>
          </p:cNvSpPr>
          <p:nvPr>
            <p:ph type="title"/>
          </p:nvPr>
        </p:nvSpPr>
        <p:spPr>
          <a:xfrm>
            <a:off x="1152144" y="1001268"/>
            <a:ext cx="4937760" cy="8270748"/>
          </a:xfrm>
          <a:solidFill>
            <a:schemeClr val="bg1">
              <a:lumMod val="95000"/>
            </a:schemeClr>
          </a:solidFill>
        </p:spPr>
        <p:txBody>
          <a:bodyPr/>
          <a:lstStyle/>
          <a:p>
            <a:r>
              <a:rPr lang="en-US"/>
              <a:t>Click to edit Master title style</a:t>
            </a:r>
          </a:p>
        </p:txBody>
      </p:sp>
      <p:sp>
        <p:nvSpPr>
          <p:cNvPr id="3" name="Content Placeholder 2">
            <a:extLst>
              <a:ext uri="{FF2B5EF4-FFF2-40B4-BE49-F238E27FC236}">
                <a16:creationId xmlns:a16="http://schemas.microsoft.com/office/drawing/2014/main" id="{A772710C-A212-1B12-06CD-FA2A14F89D68}"/>
              </a:ext>
            </a:extLst>
          </p:cNvPr>
          <p:cNvSpPr>
            <a:spLocks noGrp="1"/>
          </p:cNvSpPr>
          <p:nvPr>
            <p:ph idx="1"/>
          </p:nvPr>
        </p:nvSpPr>
        <p:spPr>
          <a:xfrm>
            <a:off x="7859268" y="1001268"/>
            <a:ext cx="6158484" cy="8353044"/>
          </a:xfrm>
          <a:solidFill>
            <a:schemeClr val="bg1">
              <a:lumMod val="95000"/>
            </a:schemeClr>
          </a:solidFill>
        </p:spPr>
        <p:txBody>
          <a:bodyPr anchor="ctr" anchorCtr="0"/>
          <a:lstStyle>
            <a:lvl1pPr>
              <a:lnSpc>
                <a:spcPct val="150000"/>
              </a:lnSpc>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C56EB0F-63C8-5F75-A333-3413A9DC6F76}"/>
              </a:ext>
            </a:extLst>
          </p:cNvPr>
          <p:cNvSpPr>
            <a:spLocks noGrp="1"/>
          </p:cNvSpPr>
          <p:nvPr>
            <p:ph type="dt" sz="half" idx="10"/>
          </p:nvPr>
        </p:nvSpPr>
        <p:spPr/>
        <p:txBody>
          <a:bodyPr/>
          <a:lstStyle/>
          <a:p>
            <a:r>
              <a:rPr lang="en-US" dirty="0">
                <a:solidFill>
                  <a:srgbClr val="627272">
                    <a:lumMod val="75000"/>
                  </a:srgbClr>
                </a:solidFill>
              </a:rPr>
              <a:t>20XX</a:t>
            </a:r>
          </a:p>
        </p:txBody>
      </p:sp>
      <p:sp>
        <p:nvSpPr>
          <p:cNvPr id="5" name="Footer Placeholder 4">
            <a:extLst>
              <a:ext uri="{FF2B5EF4-FFF2-40B4-BE49-F238E27FC236}">
                <a16:creationId xmlns:a16="http://schemas.microsoft.com/office/drawing/2014/main" id="{4D4DE333-25B4-E092-1CC4-C3D20BA25168}"/>
              </a:ext>
            </a:extLst>
          </p:cNvPr>
          <p:cNvSpPr>
            <a:spLocks noGrp="1"/>
          </p:cNvSpPr>
          <p:nvPr>
            <p:ph type="ftr" sz="quarter" idx="11"/>
          </p:nvPr>
        </p:nvSpPr>
        <p:spPr/>
        <p:txBody>
          <a:bodyPr/>
          <a:lstStyle/>
          <a:p>
            <a:endParaRPr lang="en-US" dirty="0">
              <a:solidFill>
                <a:srgbClr val="627272">
                  <a:lumMod val="75000"/>
                </a:srgbClr>
              </a:solidFill>
            </a:endParaRPr>
          </a:p>
        </p:txBody>
      </p:sp>
      <p:sp>
        <p:nvSpPr>
          <p:cNvPr id="6" name="Slide Number Placeholder 5">
            <a:extLst>
              <a:ext uri="{FF2B5EF4-FFF2-40B4-BE49-F238E27FC236}">
                <a16:creationId xmlns:a16="http://schemas.microsoft.com/office/drawing/2014/main" id="{8F1AF200-E81F-A326-0EDB-4B93C71D9BF4}"/>
              </a:ext>
            </a:extLst>
          </p:cNvPr>
          <p:cNvSpPr>
            <a:spLocks noGrp="1"/>
          </p:cNvSpPr>
          <p:nvPr>
            <p:ph type="sldNum" sz="quarter" idx="12"/>
          </p:nvPr>
        </p:nvSpPr>
        <p:spPr/>
        <p:txBody>
          <a:bodyPr/>
          <a:lstStyle/>
          <a:p>
            <a:fld id="{CBD12358-51D2-46B3-9BDE-DF29528B9454}" type="slidenum">
              <a:rPr lang="en-US" smtClean="0">
                <a:solidFill>
                  <a:srgbClr val="627272">
                    <a:lumMod val="75000"/>
                  </a:srgbClr>
                </a:solidFill>
              </a:rPr>
              <a:pPr/>
              <a:t>‹#›</a:t>
            </a:fld>
            <a:endParaRPr lang="en-US" dirty="0">
              <a:solidFill>
                <a:srgbClr val="627272">
                  <a:lumMod val="75000"/>
                </a:srgbClr>
              </a:solidFill>
            </a:endParaRPr>
          </a:p>
        </p:txBody>
      </p:sp>
    </p:spTree>
    <p:extLst>
      <p:ext uri="{BB962C8B-B14F-4D97-AF65-F5344CB8AC3E}">
        <p14:creationId xmlns:p14="http://schemas.microsoft.com/office/powerpoint/2010/main" val="23747462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ubtitle, and image lef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248277F-DB00-5149-6533-E8AEF0BAD4D5}"/>
              </a:ext>
              <a:ext uri="{C183D7F6-B498-43B3-948B-1728B52AA6E4}">
                <adec:decorative xmlns:adec="http://schemas.microsoft.com/office/drawing/2017/decorative" val="1"/>
              </a:ext>
            </a:extLst>
          </p:cNvPr>
          <p:cNvSpPr/>
          <p:nvPr userDrawn="1"/>
        </p:nvSpPr>
        <p:spPr>
          <a:xfrm>
            <a:off x="5360278" y="0"/>
            <a:ext cx="2001482" cy="10287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solidFill>
                <a:prstClr val="white"/>
              </a:solidFill>
            </a:endParaRPr>
          </a:p>
        </p:txBody>
      </p:sp>
      <p:pic>
        <p:nvPicPr>
          <p:cNvPr id="6" name="Graphic 5">
            <a:extLst>
              <a:ext uri="{FF2B5EF4-FFF2-40B4-BE49-F238E27FC236}">
                <a16:creationId xmlns:a16="http://schemas.microsoft.com/office/drawing/2014/main" id="{8067A69A-84EE-0E71-D053-F462EBCC8E9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595280" y="983516"/>
            <a:ext cx="3657600" cy="3105150"/>
          </a:xfrm>
          <a:prstGeom prst="rect">
            <a:avLst/>
          </a:prstGeom>
        </p:spPr>
      </p:pic>
      <p:sp>
        <p:nvSpPr>
          <p:cNvPr id="7" name="Title 6">
            <a:extLst>
              <a:ext uri="{FF2B5EF4-FFF2-40B4-BE49-F238E27FC236}">
                <a16:creationId xmlns:a16="http://schemas.microsoft.com/office/drawing/2014/main" id="{544ACCFF-64A9-40AA-93F9-86E3CE016187}"/>
              </a:ext>
            </a:extLst>
          </p:cNvPr>
          <p:cNvSpPr>
            <a:spLocks noGrp="1"/>
          </p:cNvSpPr>
          <p:nvPr>
            <p:ph type="title" hasCustomPrompt="1"/>
          </p:nvPr>
        </p:nvSpPr>
        <p:spPr>
          <a:xfrm>
            <a:off x="9148572" y="987552"/>
            <a:ext cx="8229600" cy="5431536"/>
          </a:xfrm>
          <a:prstGeom prst="rect">
            <a:avLst/>
          </a:prstGeom>
          <a:solidFill>
            <a:schemeClr val="bg1">
              <a:lumMod val="95000"/>
            </a:schemeClr>
          </a:solidFill>
        </p:spPr>
        <p:txBody>
          <a:bodyPr anchor="b"/>
          <a:lstStyle>
            <a:lvl1pPr>
              <a:lnSpc>
                <a:spcPct val="90000"/>
              </a:lnSpc>
              <a:defRPr sz="7200" cap="all" spc="0" baseline="0"/>
            </a:lvl1pPr>
          </a:lstStyle>
          <a:p>
            <a:r>
              <a:rPr lang="en-US" dirty="0"/>
              <a:t>Click to add title</a:t>
            </a:r>
          </a:p>
        </p:txBody>
      </p:sp>
      <p:sp>
        <p:nvSpPr>
          <p:cNvPr id="11" name="Picture Placeholder 10">
            <a:extLst>
              <a:ext uri="{FF2B5EF4-FFF2-40B4-BE49-F238E27FC236}">
                <a16:creationId xmlns:a16="http://schemas.microsoft.com/office/drawing/2014/main" id="{31CCC134-2698-41E9-A225-76300EF59E5D}"/>
              </a:ext>
            </a:extLst>
          </p:cNvPr>
          <p:cNvSpPr>
            <a:spLocks noGrp="1"/>
          </p:cNvSpPr>
          <p:nvPr>
            <p:ph type="pic" sz="quarter" idx="11" hasCustomPrompt="1"/>
          </p:nvPr>
        </p:nvSpPr>
        <p:spPr>
          <a:xfrm>
            <a:off x="946404" y="864108"/>
            <a:ext cx="6035040" cy="8243316"/>
          </a:xfrm>
          <a:prstGeom prst="rect">
            <a:avLst/>
          </a:prstGeom>
        </p:spPr>
        <p:txBody>
          <a:bodyPr/>
          <a:lstStyle>
            <a:lvl1pPr marL="0" indent="0" algn="ctr">
              <a:buNone/>
              <a:defRPr spc="600" baseline="0"/>
            </a:lvl1pPr>
          </a:lstStyle>
          <a:p>
            <a:r>
              <a:rPr lang="en-US" dirty="0"/>
              <a:t>Click to add photo</a:t>
            </a:r>
          </a:p>
        </p:txBody>
      </p:sp>
      <p:sp>
        <p:nvSpPr>
          <p:cNvPr id="9" name="Text Placeholder 8">
            <a:extLst>
              <a:ext uri="{FF2B5EF4-FFF2-40B4-BE49-F238E27FC236}">
                <a16:creationId xmlns:a16="http://schemas.microsoft.com/office/drawing/2014/main" id="{AD785D0F-160C-4A31-93B3-F251B0730757}"/>
              </a:ext>
            </a:extLst>
          </p:cNvPr>
          <p:cNvSpPr>
            <a:spLocks noGrp="1"/>
          </p:cNvSpPr>
          <p:nvPr>
            <p:ph type="body" sz="quarter" idx="10" hasCustomPrompt="1"/>
          </p:nvPr>
        </p:nvSpPr>
        <p:spPr>
          <a:xfrm>
            <a:off x="9148572" y="6830568"/>
            <a:ext cx="8229600" cy="1508760"/>
          </a:xfrm>
          <a:prstGeom prst="rect">
            <a:avLst/>
          </a:prstGeom>
          <a:solidFill>
            <a:schemeClr val="bg1">
              <a:lumMod val="95000"/>
            </a:schemeClr>
          </a:solidFill>
        </p:spPr>
        <p:txBody>
          <a:bodyPr anchor="t">
            <a:normAutofit/>
          </a:bodyPr>
          <a:lstStyle>
            <a:lvl1pPr marL="0" indent="0">
              <a:buNone/>
              <a:defRPr sz="3600" b="0" i="0" spc="0" baseline="0">
                <a:solidFill>
                  <a:schemeClr val="accent4"/>
                </a:solidFill>
              </a:defRPr>
            </a:lvl1pPr>
          </a:lstStyle>
          <a:p>
            <a:pPr lvl="0"/>
            <a:r>
              <a:rPr lang="en-US" dirty="0"/>
              <a:t>Click to add name</a:t>
            </a:r>
          </a:p>
        </p:txBody>
      </p:sp>
    </p:spTree>
    <p:extLst>
      <p:ext uri="{BB962C8B-B14F-4D97-AF65-F5344CB8AC3E}">
        <p14:creationId xmlns:p14="http://schemas.microsoft.com/office/powerpoint/2010/main" val="23790999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E17B23C3-2F98-4465-21EA-A49296DA1F6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1" r="27085" b="-104"/>
          <a:stretch/>
        </p:blipFill>
        <p:spPr>
          <a:xfrm rot="5400000">
            <a:off x="11619411" y="4347568"/>
            <a:ext cx="4634610" cy="7315199"/>
          </a:xfrm>
          <a:prstGeom prst="rect">
            <a:avLst/>
          </a:prstGeom>
        </p:spPr>
      </p:pic>
      <p:sp>
        <p:nvSpPr>
          <p:cNvPr id="8" name="Rectangle 7">
            <a:extLst>
              <a:ext uri="{FF2B5EF4-FFF2-40B4-BE49-F238E27FC236}">
                <a16:creationId xmlns:a16="http://schemas.microsoft.com/office/drawing/2014/main" id="{3397A4D6-9D7A-63FE-63C9-A585FFE05579}"/>
              </a:ext>
              <a:ext uri="{C183D7F6-B498-43B3-948B-1728B52AA6E4}">
                <adec:decorative xmlns:adec="http://schemas.microsoft.com/office/drawing/2017/decorative" val="1"/>
              </a:ext>
            </a:extLst>
          </p:cNvPr>
          <p:cNvSpPr/>
          <p:nvPr userDrawn="1"/>
        </p:nvSpPr>
        <p:spPr>
          <a:xfrm>
            <a:off x="0" y="6575"/>
            <a:ext cx="18288000" cy="2286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solidFill>
                <a:prstClr val="white"/>
              </a:solidFill>
            </a:endParaRPr>
          </a:p>
        </p:txBody>
      </p:sp>
      <p:sp>
        <p:nvSpPr>
          <p:cNvPr id="2" name="Title 1">
            <a:extLst>
              <a:ext uri="{FF2B5EF4-FFF2-40B4-BE49-F238E27FC236}">
                <a16:creationId xmlns:a16="http://schemas.microsoft.com/office/drawing/2014/main" id="{F657BD59-35CC-9BB3-8621-6FA3356F81AA}"/>
              </a:ext>
            </a:extLst>
          </p:cNvPr>
          <p:cNvSpPr>
            <a:spLocks noGrp="1"/>
          </p:cNvSpPr>
          <p:nvPr>
            <p:ph type="title"/>
          </p:nvPr>
        </p:nvSpPr>
        <p:spPr>
          <a:xfrm>
            <a:off x="1165860" y="548640"/>
            <a:ext cx="15224760" cy="2318004"/>
          </a:xfrm>
          <a:solidFill>
            <a:schemeClr val="bg1">
              <a:lumMod val="95000"/>
            </a:schemeClr>
          </a:solidFill>
        </p:spPr>
        <p:txBody>
          <a:bodyPr/>
          <a:lstStyle>
            <a:lvl1pPr>
              <a:defRPr baseline="0"/>
            </a:lvl1pPr>
          </a:lstStyle>
          <a:p>
            <a:r>
              <a:rPr lang="en-US" dirty="0"/>
              <a:t>Click to edit Master title style</a:t>
            </a:r>
          </a:p>
        </p:txBody>
      </p:sp>
      <p:sp>
        <p:nvSpPr>
          <p:cNvPr id="3" name="Content Placeholder 2">
            <a:extLst>
              <a:ext uri="{FF2B5EF4-FFF2-40B4-BE49-F238E27FC236}">
                <a16:creationId xmlns:a16="http://schemas.microsoft.com/office/drawing/2014/main" id="{A772710C-A212-1B12-06CD-FA2A14F89D68}"/>
              </a:ext>
            </a:extLst>
          </p:cNvPr>
          <p:cNvSpPr>
            <a:spLocks noGrp="1"/>
          </p:cNvSpPr>
          <p:nvPr>
            <p:ph idx="1"/>
          </p:nvPr>
        </p:nvSpPr>
        <p:spPr>
          <a:xfrm>
            <a:off x="1165860" y="3140964"/>
            <a:ext cx="6556248" cy="5664708"/>
          </a:xfrm>
          <a:solidFill>
            <a:schemeClr val="bg1">
              <a:lumMod val="95000"/>
            </a:schemeClr>
          </a:solidFill>
        </p:spPr>
        <p:txBody>
          <a:bodyPr rIns="45720" anchor="t" anchorCtr="0">
            <a:normAutofit/>
          </a:bodyPr>
          <a:lstStyle>
            <a:lvl1pPr>
              <a:spcAft>
                <a:spcPts val="2700"/>
              </a:spcAft>
              <a:defRPr sz="3000"/>
            </a:lvl1pPr>
            <a:lvl2pPr>
              <a:defRPr sz="2700"/>
            </a:lvl2pPr>
            <a:lvl3pPr>
              <a:defRPr sz="2400"/>
            </a:lvl3pPr>
            <a:lvl4pPr>
              <a:defRPr sz="2100"/>
            </a:lvl4pPr>
            <a:lvl5pPr>
              <a:defRPr sz="2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a:extLst>
              <a:ext uri="{FF2B5EF4-FFF2-40B4-BE49-F238E27FC236}">
                <a16:creationId xmlns:a16="http://schemas.microsoft.com/office/drawing/2014/main" id="{33A182AF-83EB-0BA6-3ADD-B49BDD9E37ED}"/>
              </a:ext>
            </a:extLst>
          </p:cNvPr>
          <p:cNvSpPr>
            <a:spLocks noGrp="1"/>
          </p:cNvSpPr>
          <p:nvPr>
            <p:ph idx="13"/>
          </p:nvPr>
        </p:nvSpPr>
        <p:spPr>
          <a:xfrm>
            <a:off x="9148572" y="3168396"/>
            <a:ext cx="6556248" cy="5664708"/>
          </a:xfrm>
          <a:noFill/>
        </p:spPr>
        <p:txBody>
          <a:bodyPr anchor="t" anchorCtr="0">
            <a:normAutofit/>
          </a:bodyPr>
          <a:lstStyle>
            <a:lvl1pPr>
              <a:spcAft>
                <a:spcPts val="2700"/>
              </a:spcAft>
              <a:defRPr sz="3000"/>
            </a:lvl1pPr>
            <a:lvl2pPr>
              <a:defRPr sz="2700"/>
            </a:lvl2pPr>
            <a:lvl3pPr>
              <a:defRPr sz="2400"/>
            </a:lvl3pPr>
            <a:lvl4pPr>
              <a:defRPr sz="2100"/>
            </a:lvl4pPr>
            <a:lvl5pPr>
              <a:defRPr sz="2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C56EB0F-63C8-5F75-A333-3413A9DC6F76}"/>
              </a:ext>
            </a:extLst>
          </p:cNvPr>
          <p:cNvSpPr>
            <a:spLocks noGrp="1"/>
          </p:cNvSpPr>
          <p:nvPr>
            <p:ph type="dt" sz="half" idx="10"/>
          </p:nvPr>
        </p:nvSpPr>
        <p:spPr/>
        <p:txBody>
          <a:bodyPr/>
          <a:lstStyle/>
          <a:p>
            <a:r>
              <a:rPr lang="en-US" dirty="0">
                <a:solidFill>
                  <a:srgbClr val="627272">
                    <a:lumMod val="75000"/>
                  </a:srgbClr>
                </a:solidFill>
              </a:rPr>
              <a:t>20XX</a:t>
            </a:r>
          </a:p>
        </p:txBody>
      </p:sp>
      <p:sp>
        <p:nvSpPr>
          <p:cNvPr id="5" name="Footer Placeholder 4">
            <a:extLst>
              <a:ext uri="{FF2B5EF4-FFF2-40B4-BE49-F238E27FC236}">
                <a16:creationId xmlns:a16="http://schemas.microsoft.com/office/drawing/2014/main" id="{4D4DE333-25B4-E092-1CC4-C3D20BA25168}"/>
              </a:ext>
            </a:extLst>
          </p:cNvPr>
          <p:cNvSpPr>
            <a:spLocks noGrp="1"/>
          </p:cNvSpPr>
          <p:nvPr>
            <p:ph type="ftr" sz="quarter" idx="11"/>
          </p:nvPr>
        </p:nvSpPr>
        <p:spPr/>
        <p:txBody>
          <a:bodyPr/>
          <a:lstStyle/>
          <a:p>
            <a:endParaRPr lang="en-US" dirty="0">
              <a:solidFill>
                <a:srgbClr val="627272">
                  <a:lumMod val="75000"/>
                </a:srgbClr>
              </a:solidFill>
            </a:endParaRPr>
          </a:p>
        </p:txBody>
      </p:sp>
      <p:sp>
        <p:nvSpPr>
          <p:cNvPr id="6" name="Slide Number Placeholder 5">
            <a:extLst>
              <a:ext uri="{FF2B5EF4-FFF2-40B4-BE49-F238E27FC236}">
                <a16:creationId xmlns:a16="http://schemas.microsoft.com/office/drawing/2014/main" id="{8F1AF200-E81F-A326-0EDB-4B93C71D9BF4}"/>
              </a:ext>
            </a:extLst>
          </p:cNvPr>
          <p:cNvSpPr>
            <a:spLocks noGrp="1"/>
          </p:cNvSpPr>
          <p:nvPr>
            <p:ph type="sldNum" sz="quarter" idx="12"/>
          </p:nvPr>
        </p:nvSpPr>
        <p:spPr/>
        <p:txBody>
          <a:bodyPr/>
          <a:lstStyle/>
          <a:p>
            <a:fld id="{CBD12358-51D2-46B3-9BDE-DF29528B9454}" type="slidenum">
              <a:rPr lang="en-US" smtClean="0">
                <a:solidFill>
                  <a:srgbClr val="627272">
                    <a:lumMod val="75000"/>
                  </a:srgbClr>
                </a:solidFill>
              </a:rPr>
              <a:pPr/>
              <a:t>‹#›</a:t>
            </a:fld>
            <a:endParaRPr lang="en-US" dirty="0">
              <a:solidFill>
                <a:srgbClr val="627272">
                  <a:lumMod val="75000"/>
                </a:srgbClr>
              </a:solidFill>
            </a:endParaRPr>
          </a:p>
        </p:txBody>
      </p:sp>
    </p:spTree>
    <p:extLst>
      <p:ext uri="{BB962C8B-B14F-4D97-AF65-F5344CB8AC3E}">
        <p14:creationId xmlns:p14="http://schemas.microsoft.com/office/powerpoint/2010/main" val="40977718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content, and image righ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E7C8AFE-E640-9C6A-F20C-CDE1D4EF5745}"/>
              </a:ext>
              <a:ext uri="{C183D7F6-B498-43B3-948B-1728B52AA6E4}">
                <adec:decorative xmlns:adec="http://schemas.microsoft.com/office/drawing/2017/decorative" val="1"/>
              </a:ext>
            </a:extLst>
          </p:cNvPr>
          <p:cNvSpPr/>
          <p:nvPr userDrawn="1"/>
        </p:nvSpPr>
        <p:spPr>
          <a:xfrm>
            <a:off x="14441214" y="0"/>
            <a:ext cx="2001482" cy="10287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solidFill>
                <a:prstClr val="white"/>
              </a:solidFill>
            </a:endParaRPr>
          </a:p>
        </p:txBody>
      </p:sp>
      <p:pic>
        <p:nvPicPr>
          <p:cNvPr id="3" name="Graphic 2">
            <a:extLst>
              <a:ext uri="{FF2B5EF4-FFF2-40B4-BE49-F238E27FC236}">
                <a16:creationId xmlns:a16="http://schemas.microsoft.com/office/drawing/2014/main" id="{31CF2607-B5C7-9992-C51D-DD5E7FC5FB3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3919741" y="4735710"/>
            <a:ext cx="3657600" cy="3105150"/>
          </a:xfrm>
          <a:prstGeom prst="rect">
            <a:avLst/>
          </a:prstGeom>
        </p:spPr>
      </p:pic>
      <p:pic>
        <p:nvPicPr>
          <p:cNvPr id="4" name="Graphic 3">
            <a:extLst>
              <a:ext uri="{FF2B5EF4-FFF2-40B4-BE49-F238E27FC236}">
                <a16:creationId xmlns:a16="http://schemas.microsoft.com/office/drawing/2014/main" id="{6D2F83CD-8345-462A-4412-5A54CB1FDDE3}"/>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28916"/>
          <a:stretch/>
        </p:blipFill>
        <p:spPr>
          <a:xfrm>
            <a:off x="0" y="5925699"/>
            <a:ext cx="4508706" cy="3336543"/>
          </a:xfrm>
          <a:prstGeom prst="rect">
            <a:avLst/>
          </a:prstGeom>
        </p:spPr>
      </p:pic>
      <p:sp>
        <p:nvSpPr>
          <p:cNvPr id="7" name="Title 6">
            <a:extLst>
              <a:ext uri="{FF2B5EF4-FFF2-40B4-BE49-F238E27FC236}">
                <a16:creationId xmlns:a16="http://schemas.microsoft.com/office/drawing/2014/main" id="{544ACCFF-64A9-40AA-93F9-86E3CE016187}"/>
              </a:ext>
            </a:extLst>
          </p:cNvPr>
          <p:cNvSpPr>
            <a:spLocks noGrp="1"/>
          </p:cNvSpPr>
          <p:nvPr>
            <p:ph type="title" hasCustomPrompt="1"/>
          </p:nvPr>
        </p:nvSpPr>
        <p:spPr>
          <a:xfrm>
            <a:off x="1152144" y="1028700"/>
            <a:ext cx="8229600" cy="5074920"/>
          </a:xfrm>
          <a:prstGeom prst="rect">
            <a:avLst/>
          </a:prstGeom>
          <a:solidFill>
            <a:schemeClr val="bg1">
              <a:lumMod val="95000"/>
            </a:schemeClr>
          </a:solidFill>
        </p:spPr>
        <p:txBody>
          <a:bodyPr anchor="b"/>
          <a:lstStyle>
            <a:lvl1pPr>
              <a:lnSpc>
                <a:spcPct val="90000"/>
              </a:lnSpc>
              <a:defRPr sz="7200" cap="all" spc="0" baseline="0"/>
            </a:lvl1pPr>
          </a:lstStyle>
          <a:p>
            <a:r>
              <a:rPr lang="en-US" dirty="0"/>
              <a:t>Click to add title</a:t>
            </a:r>
          </a:p>
        </p:txBody>
      </p:sp>
      <p:sp>
        <p:nvSpPr>
          <p:cNvPr id="9" name="Text Placeholder 8">
            <a:extLst>
              <a:ext uri="{FF2B5EF4-FFF2-40B4-BE49-F238E27FC236}">
                <a16:creationId xmlns:a16="http://schemas.microsoft.com/office/drawing/2014/main" id="{AD785D0F-160C-4A31-93B3-F251B0730757}"/>
              </a:ext>
            </a:extLst>
          </p:cNvPr>
          <p:cNvSpPr>
            <a:spLocks noGrp="1"/>
          </p:cNvSpPr>
          <p:nvPr>
            <p:ph type="body" sz="quarter" idx="10" hasCustomPrompt="1"/>
          </p:nvPr>
        </p:nvSpPr>
        <p:spPr>
          <a:xfrm>
            <a:off x="1152144" y="6515100"/>
            <a:ext cx="8229600" cy="1508760"/>
          </a:xfrm>
          <a:prstGeom prst="rect">
            <a:avLst/>
          </a:prstGeom>
          <a:solidFill>
            <a:schemeClr val="tx1">
              <a:alpha val="5000"/>
            </a:schemeClr>
          </a:solidFill>
        </p:spPr>
        <p:txBody>
          <a:bodyPr anchor="t">
            <a:normAutofit/>
          </a:bodyPr>
          <a:lstStyle>
            <a:lvl1pPr marL="0" indent="0">
              <a:buNone/>
              <a:defRPr sz="3600" b="0" i="0" spc="0" baseline="0">
                <a:solidFill>
                  <a:schemeClr val="accent4"/>
                </a:solidFill>
              </a:defRPr>
            </a:lvl1pPr>
          </a:lstStyle>
          <a:p>
            <a:pPr lvl="0"/>
            <a:r>
              <a:rPr lang="en-US" dirty="0"/>
              <a:t>Click to add name</a:t>
            </a:r>
          </a:p>
        </p:txBody>
      </p:sp>
      <p:sp>
        <p:nvSpPr>
          <p:cNvPr id="11" name="Picture Placeholder 10">
            <a:extLst>
              <a:ext uri="{FF2B5EF4-FFF2-40B4-BE49-F238E27FC236}">
                <a16:creationId xmlns:a16="http://schemas.microsoft.com/office/drawing/2014/main" id="{31CCC134-2698-41E9-A225-76300EF59E5D}"/>
              </a:ext>
            </a:extLst>
          </p:cNvPr>
          <p:cNvSpPr>
            <a:spLocks noGrp="1"/>
          </p:cNvSpPr>
          <p:nvPr>
            <p:ph type="pic" sz="quarter" idx="11" hasCustomPrompt="1"/>
          </p:nvPr>
        </p:nvSpPr>
        <p:spPr>
          <a:xfrm>
            <a:off x="10026396" y="864108"/>
            <a:ext cx="6035040" cy="8243316"/>
          </a:xfrm>
          <a:prstGeom prst="rect">
            <a:avLst/>
          </a:prstGeom>
        </p:spPr>
        <p:txBody>
          <a:bodyPr/>
          <a:lstStyle>
            <a:lvl1pPr marL="0" indent="0" algn="ctr">
              <a:buNone/>
              <a:defRPr spc="600" baseline="0"/>
            </a:lvl1pPr>
          </a:lstStyle>
          <a:p>
            <a:r>
              <a:rPr lang="en-US" dirty="0"/>
              <a:t>Click to add photo</a:t>
            </a:r>
          </a:p>
        </p:txBody>
      </p:sp>
    </p:spTree>
    <p:extLst>
      <p:ext uri="{BB962C8B-B14F-4D97-AF65-F5344CB8AC3E}">
        <p14:creationId xmlns:p14="http://schemas.microsoft.com/office/powerpoint/2010/main" val="13444999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ntent 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397A4D6-9D7A-63FE-63C9-A585FFE05579}"/>
              </a:ext>
              <a:ext uri="{C183D7F6-B498-43B3-948B-1728B52AA6E4}">
                <adec:decorative xmlns:adec="http://schemas.microsoft.com/office/drawing/2017/decorative" val="1"/>
              </a:ext>
            </a:extLst>
          </p:cNvPr>
          <p:cNvSpPr/>
          <p:nvPr userDrawn="1"/>
        </p:nvSpPr>
        <p:spPr>
          <a:xfrm>
            <a:off x="0" y="6575"/>
            <a:ext cx="18288000" cy="2286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solidFill>
                <a:prstClr val="white"/>
              </a:solidFill>
            </a:endParaRPr>
          </a:p>
        </p:txBody>
      </p:sp>
      <p:sp>
        <p:nvSpPr>
          <p:cNvPr id="2" name="Title 1">
            <a:extLst>
              <a:ext uri="{FF2B5EF4-FFF2-40B4-BE49-F238E27FC236}">
                <a16:creationId xmlns:a16="http://schemas.microsoft.com/office/drawing/2014/main" id="{F657BD59-35CC-9BB3-8621-6FA3356F81AA}"/>
              </a:ext>
            </a:extLst>
          </p:cNvPr>
          <p:cNvSpPr>
            <a:spLocks noGrp="1"/>
          </p:cNvSpPr>
          <p:nvPr>
            <p:ph type="title"/>
          </p:nvPr>
        </p:nvSpPr>
        <p:spPr>
          <a:xfrm>
            <a:off x="1165860" y="548640"/>
            <a:ext cx="16335756" cy="2318004"/>
          </a:xfrm>
          <a:solidFill>
            <a:schemeClr val="bg1">
              <a:lumMod val="95000"/>
            </a:schemeClr>
          </a:solidFill>
        </p:spPr>
        <p:txBody>
          <a:bodyPr/>
          <a:lstStyle>
            <a:lvl1pPr>
              <a:defRPr baseline="0"/>
            </a:lvl1pPr>
          </a:lstStyle>
          <a:p>
            <a:r>
              <a:rPr lang="en-US" dirty="0"/>
              <a:t>Click to edit Master title style</a:t>
            </a:r>
          </a:p>
        </p:txBody>
      </p:sp>
      <p:sp>
        <p:nvSpPr>
          <p:cNvPr id="3" name="Content Placeholder 2">
            <a:extLst>
              <a:ext uri="{FF2B5EF4-FFF2-40B4-BE49-F238E27FC236}">
                <a16:creationId xmlns:a16="http://schemas.microsoft.com/office/drawing/2014/main" id="{A772710C-A212-1B12-06CD-FA2A14F89D68}"/>
              </a:ext>
            </a:extLst>
          </p:cNvPr>
          <p:cNvSpPr>
            <a:spLocks noGrp="1"/>
          </p:cNvSpPr>
          <p:nvPr>
            <p:ph idx="1"/>
          </p:nvPr>
        </p:nvSpPr>
        <p:spPr>
          <a:xfrm>
            <a:off x="1165860" y="3140964"/>
            <a:ext cx="5129784" cy="5664708"/>
          </a:xfrm>
          <a:solidFill>
            <a:schemeClr val="tx1">
              <a:alpha val="5000"/>
            </a:schemeClr>
          </a:solidFill>
        </p:spPr>
        <p:txBody>
          <a:bodyPr rIns="45720" anchor="t" anchorCtr="0">
            <a:normAutofit/>
          </a:bodyPr>
          <a:lstStyle>
            <a:lvl1pPr>
              <a:spcAft>
                <a:spcPts val="2700"/>
              </a:spcAft>
              <a:defRPr sz="2700"/>
            </a:lvl1pPr>
            <a:lvl2pPr>
              <a:defRPr sz="2400"/>
            </a:lvl2pPr>
            <a:lvl3pPr>
              <a:defRPr sz="21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a:extLst>
              <a:ext uri="{FF2B5EF4-FFF2-40B4-BE49-F238E27FC236}">
                <a16:creationId xmlns:a16="http://schemas.microsoft.com/office/drawing/2014/main" id="{33A182AF-83EB-0BA6-3ADD-B49BDD9E37ED}"/>
              </a:ext>
            </a:extLst>
          </p:cNvPr>
          <p:cNvSpPr>
            <a:spLocks noGrp="1"/>
          </p:cNvSpPr>
          <p:nvPr>
            <p:ph idx="13"/>
          </p:nvPr>
        </p:nvSpPr>
        <p:spPr>
          <a:xfrm>
            <a:off x="7296912" y="3140964"/>
            <a:ext cx="9573768" cy="5623560"/>
          </a:xfrm>
          <a:noFill/>
        </p:spPr>
        <p:txBody>
          <a:bodyPr anchor="t" anchorCtr="0">
            <a:normAutofit/>
          </a:bodyPr>
          <a:lstStyle>
            <a:lvl1pPr>
              <a:spcAft>
                <a:spcPts val="2700"/>
              </a:spcAft>
              <a:defRPr sz="3000"/>
            </a:lvl1pPr>
            <a:lvl2pPr>
              <a:defRPr sz="2700"/>
            </a:lvl2pPr>
            <a:lvl3pPr>
              <a:defRPr sz="2400"/>
            </a:lvl3pPr>
            <a:lvl4pPr>
              <a:defRPr sz="2100"/>
            </a:lvl4pPr>
            <a:lvl5pPr>
              <a:defRPr sz="2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C56EB0F-63C8-5F75-A333-3413A9DC6F76}"/>
              </a:ext>
            </a:extLst>
          </p:cNvPr>
          <p:cNvSpPr>
            <a:spLocks noGrp="1"/>
          </p:cNvSpPr>
          <p:nvPr>
            <p:ph type="dt" sz="half" idx="10"/>
          </p:nvPr>
        </p:nvSpPr>
        <p:spPr/>
        <p:txBody>
          <a:bodyPr/>
          <a:lstStyle/>
          <a:p>
            <a:r>
              <a:rPr lang="en-US" dirty="0">
                <a:solidFill>
                  <a:srgbClr val="627272">
                    <a:lumMod val="75000"/>
                  </a:srgbClr>
                </a:solidFill>
              </a:rPr>
              <a:t>20XX</a:t>
            </a:r>
          </a:p>
        </p:txBody>
      </p:sp>
      <p:sp>
        <p:nvSpPr>
          <p:cNvPr id="5" name="Footer Placeholder 4">
            <a:extLst>
              <a:ext uri="{FF2B5EF4-FFF2-40B4-BE49-F238E27FC236}">
                <a16:creationId xmlns:a16="http://schemas.microsoft.com/office/drawing/2014/main" id="{4D4DE333-25B4-E092-1CC4-C3D20BA25168}"/>
              </a:ext>
            </a:extLst>
          </p:cNvPr>
          <p:cNvSpPr>
            <a:spLocks noGrp="1"/>
          </p:cNvSpPr>
          <p:nvPr>
            <p:ph type="ftr" sz="quarter" idx="11"/>
          </p:nvPr>
        </p:nvSpPr>
        <p:spPr/>
        <p:txBody>
          <a:bodyPr/>
          <a:lstStyle/>
          <a:p>
            <a:endParaRPr lang="en-US" dirty="0">
              <a:solidFill>
                <a:srgbClr val="627272">
                  <a:lumMod val="75000"/>
                </a:srgbClr>
              </a:solidFill>
            </a:endParaRPr>
          </a:p>
        </p:txBody>
      </p:sp>
      <p:sp>
        <p:nvSpPr>
          <p:cNvPr id="6" name="Slide Number Placeholder 5">
            <a:extLst>
              <a:ext uri="{FF2B5EF4-FFF2-40B4-BE49-F238E27FC236}">
                <a16:creationId xmlns:a16="http://schemas.microsoft.com/office/drawing/2014/main" id="{8F1AF200-E81F-A326-0EDB-4B93C71D9BF4}"/>
              </a:ext>
            </a:extLst>
          </p:cNvPr>
          <p:cNvSpPr>
            <a:spLocks noGrp="1"/>
          </p:cNvSpPr>
          <p:nvPr>
            <p:ph type="sldNum" sz="quarter" idx="12"/>
          </p:nvPr>
        </p:nvSpPr>
        <p:spPr/>
        <p:txBody>
          <a:bodyPr/>
          <a:lstStyle/>
          <a:p>
            <a:fld id="{CBD12358-51D2-46B3-9BDE-DF29528B9454}" type="slidenum">
              <a:rPr lang="en-US" smtClean="0">
                <a:solidFill>
                  <a:srgbClr val="627272">
                    <a:lumMod val="75000"/>
                  </a:srgbClr>
                </a:solidFill>
              </a:rPr>
              <a:pPr/>
              <a:t>‹#›</a:t>
            </a:fld>
            <a:endParaRPr lang="en-US" dirty="0">
              <a:solidFill>
                <a:srgbClr val="627272">
                  <a:lumMod val="75000"/>
                </a:srgbClr>
              </a:solidFill>
            </a:endParaRPr>
          </a:p>
        </p:txBody>
      </p:sp>
      <p:pic>
        <p:nvPicPr>
          <p:cNvPr id="10" name="Graphic 9">
            <a:extLst>
              <a:ext uri="{FF2B5EF4-FFF2-40B4-BE49-F238E27FC236}">
                <a16:creationId xmlns:a16="http://schemas.microsoft.com/office/drawing/2014/main" id="{CB897DD0-4462-B31B-50A9-D399FD0F589C}"/>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3529"/>
          <a:stretch/>
        </p:blipFill>
        <p:spPr>
          <a:xfrm>
            <a:off x="5723" y="6584768"/>
            <a:ext cx="7536297" cy="3695658"/>
          </a:xfrm>
          <a:prstGeom prst="rect">
            <a:avLst/>
          </a:prstGeom>
        </p:spPr>
      </p:pic>
    </p:spTree>
    <p:extLst>
      <p:ext uri="{BB962C8B-B14F-4D97-AF65-F5344CB8AC3E}">
        <p14:creationId xmlns:p14="http://schemas.microsoft.com/office/powerpoint/2010/main" val="39543012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with image righ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B5EA319-BD06-493B-D1CD-EC2AF739443B}"/>
              </a:ext>
              <a:ext uri="{C183D7F6-B498-43B3-948B-1728B52AA6E4}">
                <adec:decorative xmlns:adec="http://schemas.microsoft.com/office/drawing/2017/decorative" val="1"/>
              </a:ext>
            </a:extLst>
          </p:cNvPr>
          <p:cNvSpPr/>
          <p:nvPr userDrawn="1"/>
        </p:nvSpPr>
        <p:spPr>
          <a:xfrm>
            <a:off x="11321987" y="0"/>
            <a:ext cx="2555748" cy="10287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solidFill>
                <a:prstClr val="white"/>
              </a:solidFill>
            </a:endParaRPr>
          </a:p>
        </p:txBody>
      </p:sp>
      <p:pic>
        <p:nvPicPr>
          <p:cNvPr id="8" name="Graphic 7">
            <a:extLst>
              <a:ext uri="{FF2B5EF4-FFF2-40B4-BE49-F238E27FC236}">
                <a16:creationId xmlns:a16="http://schemas.microsoft.com/office/drawing/2014/main" id="{8560446E-E817-5E2A-D76A-43A4168EF19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10870004" y="7263970"/>
            <a:ext cx="2417924" cy="2779889"/>
          </a:xfrm>
          <a:prstGeom prst="rect">
            <a:avLst/>
          </a:prstGeom>
        </p:spPr>
      </p:pic>
      <p:sp>
        <p:nvSpPr>
          <p:cNvPr id="10" name="Title 1">
            <a:extLst>
              <a:ext uri="{FF2B5EF4-FFF2-40B4-BE49-F238E27FC236}">
                <a16:creationId xmlns:a16="http://schemas.microsoft.com/office/drawing/2014/main" id="{17DC846D-C40C-085A-6A57-EBD733E9C244}"/>
              </a:ext>
            </a:extLst>
          </p:cNvPr>
          <p:cNvSpPr>
            <a:spLocks noGrp="1"/>
          </p:cNvSpPr>
          <p:nvPr>
            <p:ph type="title"/>
          </p:nvPr>
        </p:nvSpPr>
        <p:spPr>
          <a:xfrm>
            <a:off x="1165860" y="548640"/>
            <a:ext cx="9436608" cy="4005072"/>
          </a:xfrm>
          <a:solidFill>
            <a:schemeClr val="bg1">
              <a:lumMod val="95000"/>
            </a:schemeClr>
          </a:solidFill>
        </p:spPr>
        <p:txBody>
          <a:bodyPr/>
          <a:lstStyle>
            <a:lvl1pPr>
              <a:defRPr baseline="0"/>
            </a:lvl1pPr>
          </a:lstStyle>
          <a:p>
            <a:r>
              <a:rPr lang="en-US" dirty="0"/>
              <a:t>Click to edit Master title style</a:t>
            </a:r>
          </a:p>
        </p:txBody>
      </p:sp>
      <p:sp>
        <p:nvSpPr>
          <p:cNvPr id="11" name="Content Placeholder 2">
            <a:extLst>
              <a:ext uri="{FF2B5EF4-FFF2-40B4-BE49-F238E27FC236}">
                <a16:creationId xmlns:a16="http://schemas.microsoft.com/office/drawing/2014/main" id="{0F5F674E-A7FF-FC97-AC6B-9E98247F633F}"/>
              </a:ext>
            </a:extLst>
          </p:cNvPr>
          <p:cNvSpPr>
            <a:spLocks noGrp="1"/>
          </p:cNvSpPr>
          <p:nvPr>
            <p:ph idx="1"/>
          </p:nvPr>
        </p:nvSpPr>
        <p:spPr>
          <a:xfrm>
            <a:off x="1165860" y="5020056"/>
            <a:ext cx="9025128" cy="4005072"/>
          </a:xfrm>
          <a:solidFill>
            <a:schemeClr val="bg1">
              <a:lumMod val="95000"/>
            </a:schemeClr>
          </a:solidFill>
        </p:spPr>
        <p:txBody>
          <a:bodyPr rIns="45720" anchor="t" anchorCtr="0">
            <a:normAutofit/>
          </a:bodyPr>
          <a:lstStyle>
            <a:lvl1pPr>
              <a:spcAft>
                <a:spcPts val="2700"/>
              </a:spcAft>
              <a:defRPr sz="3000"/>
            </a:lvl1pPr>
            <a:lvl2pPr>
              <a:defRPr sz="2700"/>
            </a:lvl2pPr>
            <a:lvl3pPr>
              <a:defRPr sz="2400"/>
            </a:lvl3pPr>
            <a:lvl4pPr>
              <a:defRPr sz="2100"/>
            </a:lvl4pPr>
            <a:lvl5pPr>
              <a:defRPr sz="2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10">
            <a:extLst>
              <a:ext uri="{FF2B5EF4-FFF2-40B4-BE49-F238E27FC236}">
                <a16:creationId xmlns:a16="http://schemas.microsoft.com/office/drawing/2014/main" id="{F3752326-0FB4-41C5-2D91-5CBFDC2DAD85}"/>
              </a:ext>
            </a:extLst>
          </p:cNvPr>
          <p:cNvSpPr>
            <a:spLocks noGrp="1"/>
          </p:cNvSpPr>
          <p:nvPr>
            <p:ph type="pic" sz="quarter" idx="13" hasCustomPrompt="1"/>
          </p:nvPr>
        </p:nvSpPr>
        <p:spPr>
          <a:xfrm>
            <a:off x="11727180" y="1426464"/>
            <a:ext cx="6076188" cy="7447788"/>
          </a:xfrm>
          <a:prstGeom prst="rect">
            <a:avLst/>
          </a:prstGeom>
        </p:spPr>
        <p:txBody>
          <a:bodyPr/>
          <a:lstStyle>
            <a:lvl1pPr marL="0" indent="0" algn="ctr">
              <a:buNone/>
              <a:defRPr spc="600" baseline="0"/>
            </a:lvl1pPr>
          </a:lstStyle>
          <a:p>
            <a:r>
              <a:rPr lang="en-US" dirty="0"/>
              <a:t>Click to add photo</a:t>
            </a:r>
          </a:p>
        </p:txBody>
      </p:sp>
      <p:sp>
        <p:nvSpPr>
          <p:cNvPr id="4" name="Date Placeholder 3">
            <a:extLst>
              <a:ext uri="{FF2B5EF4-FFF2-40B4-BE49-F238E27FC236}">
                <a16:creationId xmlns:a16="http://schemas.microsoft.com/office/drawing/2014/main" id="{8C56EB0F-63C8-5F75-A333-3413A9DC6F76}"/>
              </a:ext>
            </a:extLst>
          </p:cNvPr>
          <p:cNvSpPr>
            <a:spLocks noGrp="1"/>
          </p:cNvSpPr>
          <p:nvPr>
            <p:ph type="dt" sz="half" idx="10"/>
          </p:nvPr>
        </p:nvSpPr>
        <p:spPr/>
        <p:txBody>
          <a:bodyPr/>
          <a:lstStyle/>
          <a:p>
            <a:r>
              <a:rPr lang="en-US" dirty="0">
                <a:solidFill>
                  <a:srgbClr val="627272">
                    <a:lumMod val="75000"/>
                  </a:srgbClr>
                </a:solidFill>
              </a:rPr>
              <a:t>20XX</a:t>
            </a:r>
          </a:p>
        </p:txBody>
      </p:sp>
      <p:sp>
        <p:nvSpPr>
          <p:cNvPr id="5" name="Footer Placeholder 4">
            <a:extLst>
              <a:ext uri="{FF2B5EF4-FFF2-40B4-BE49-F238E27FC236}">
                <a16:creationId xmlns:a16="http://schemas.microsoft.com/office/drawing/2014/main" id="{4D4DE333-25B4-E092-1CC4-C3D20BA25168}"/>
              </a:ext>
            </a:extLst>
          </p:cNvPr>
          <p:cNvSpPr>
            <a:spLocks noGrp="1"/>
          </p:cNvSpPr>
          <p:nvPr>
            <p:ph type="ftr" sz="quarter" idx="11"/>
          </p:nvPr>
        </p:nvSpPr>
        <p:spPr/>
        <p:txBody>
          <a:bodyPr/>
          <a:lstStyle/>
          <a:p>
            <a:endParaRPr lang="en-US" dirty="0">
              <a:solidFill>
                <a:srgbClr val="627272">
                  <a:lumMod val="75000"/>
                </a:srgbClr>
              </a:solidFill>
            </a:endParaRPr>
          </a:p>
        </p:txBody>
      </p:sp>
      <p:sp>
        <p:nvSpPr>
          <p:cNvPr id="6" name="Slide Number Placeholder 5">
            <a:extLst>
              <a:ext uri="{FF2B5EF4-FFF2-40B4-BE49-F238E27FC236}">
                <a16:creationId xmlns:a16="http://schemas.microsoft.com/office/drawing/2014/main" id="{8F1AF200-E81F-A326-0EDB-4B93C71D9BF4}"/>
              </a:ext>
            </a:extLst>
          </p:cNvPr>
          <p:cNvSpPr>
            <a:spLocks noGrp="1"/>
          </p:cNvSpPr>
          <p:nvPr>
            <p:ph type="sldNum" sz="quarter" idx="12"/>
          </p:nvPr>
        </p:nvSpPr>
        <p:spPr/>
        <p:txBody>
          <a:bodyPr/>
          <a:lstStyle/>
          <a:p>
            <a:fld id="{CBD12358-51D2-46B3-9BDE-DF29528B9454}" type="slidenum">
              <a:rPr lang="en-US" smtClean="0">
                <a:solidFill>
                  <a:srgbClr val="627272">
                    <a:lumMod val="75000"/>
                  </a:srgbClr>
                </a:solidFill>
              </a:rPr>
              <a:pPr/>
              <a:t>‹#›</a:t>
            </a:fld>
            <a:endParaRPr lang="en-US" dirty="0">
              <a:solidFill>
                <a:srgbClr val="627272">
                  <a:lumMod val="75000"/>
                </a:srgbClr>
              </a:solidFill>
            </a:endParaRPr>
          </a:p>
        </p:txBody>
      </p:sp>
    </p:spTree>
    <p:extLst>
      <p:ext uri="{BB962C8B-B14F-4D97-AF65-F5344CB8AC3E}">
        <p14:creationId xmlns:p14="http://schemas.microsoft.com/office/powerpoint/2010/main" val="31003413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14BC85D4-4139-2AAA-166E-6FBA095A8B10}"/>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5455" t="5126"/>
          <a:stretch/>
        </p:blipFill>
        <p:spPr>
          <a:xfrm>
            <a:off x="1" y="2594664"/>
            <a:ext cx="8135006" cy="8034783"/>
          </a:xfrm>
          <a:prstGeom prst="rect">
            <a:avLst/>
          </a:prstGeom>
        </p:spPr>
      </p:pic>
      <p:sp>
        <p:nvSpPr>
          <p:cNvPr id="13" name="Rectangle 12">
            <a:extLst>
              <a:ext uri="{FF2B5EF4-FFF2-40B4-BE49-F238E27FC236}">
                <a16:creationId xmlns:a16="http://schemas.microsoft.com/office/drawing/2014/main" id="{A931BC73-A262-809F-6027-25B33F16B5F3}"/>
              </a:ext>
              <a:ext uri="{C183D7F6-B498-43B3-948B-1728B52AA6E4}">
                <adec:decorative xmlns:adec="http://schemas.microsoft.com/office/drawing/2017/decorative" val="1"/>
              </a:ext>
            </a:extLst>
          </p:cNvPr>
          <p:cNvSpPr/>
          <p:nvPr userDrawn="1"/>
        </p:nvSpPr>
        <p:spPr>
          <a:xfrm>
            <a:off x="16411906" y="0"/>
            <a:ext cx="1876094" cy="10287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solidFill>
                <a:prstClr val="white"/>
              </a:solidFill>
            </a:endParaRPr>
          </a:p>
        </p:txBody>
      </p:sp>
      <p:sp>
        <p:nvSpPr>
          <p:cNvPr id="14" name="Rectangle 13">
            <a:extLst>
              <a:ext uri="{FF2B5EF4-FFF2-40B4-BE49-F238E27FC236}">
                <a16:creationId xmlns:a16="http://schemas.microsoft.com/office/drawing/2014/main" id="{EFAEA2C9-0142-1847-0FE5-307C101C610D}"/>
              </a:ext>
              <a:ext uri="{C183D7F6-B498-43B3-948B-1728B52AA6E4}">
                <adec:decorative xmlns:adec="http://schemas.microsoft.com/office/drawing/2017/decorative" val="1"/>
              </a:ext>
            </a:extLst>
          </p:cNvPr>
          <p:cNvSpPr/>
          <p:nvPr userDrawn="1"/>
        </p:nvSpPr>
        <p:spPr>
          <a:xfrm flipH="1">
            <a:off x="16024862" y="0"/>
            <a:ext cx="68579" cy="10287000"/>
          </a:xfrm>
          <a:prstGeom prst="rect">
            <a:avLst/>
          </a:prstGeom>
          <a:solidFill>
            <a:schemeClr val="accent6">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solidFill>
                <a:prstClr val="white"/>
              </a:solidFill>
            </a:endParaRPr>
          </a:p>
        </p:txBody>
      </p:sp>
      <p:sp>
        <p:nvSpPr>
          <p:cNvPr id="15" name="Title 1">
            <a:extLst>
              <a:ext uri="{FF2B5EF4-FFF2-40B4-BE49-F238E27FC236}">
                <a16:creationId xmlns:a16="http://schemas.microsoft.com/office/drawing/2014/main" id="{6007DF4F-A4F8-98C7-5975-55CBED0DB375}"/>
              </a:ext>
            </a:extLst>
          </p:cNvPr>
          <p:cNvSpPr>
            <a:spLocks noGrp="1"/>
          </p:cNvSpPr>
          <p:nvPr>
            <p:ph type="title"/>
          </p:nvPr>
        </p:nvSpPr>
        <p:spPr>
          <a:xfrm>
            <a:off x="1165860" y="1001268"/>
            <a:ext cx="5431536" cy="8270748"/>
          </a:xfrm>
          <a:solidFill>
            <a:schemeClr val="bg1">
              <a:lumMod val="95000"/>
            </a:schemeClr>
          </a:solidFill>
        </p:spPr>
        <p:txBody>
          <a:bodyPr/>
          <a:lstStyle/>
          <a:p>
            <a:r>
              <a:rPr lang="en-US"/>
              <a:t>Click to edit Master title style</a:t>
            </a:r>
          </a:p>
        </p:txBody>
      </p:sp>
      <p:sp>
        <p:nvSpPr>
          <p:cNvPr id="16" name="Content Placeholder 2">
            <a:extLst>
              <a:ext uri="{FF2B5EF4-FFF2-40B4-BE49-F238E27FC236}">
                <a16:creationId xmlns:a16="http://schemas.microsoft.com/office/drawing/2014/main" id="{659D4968-2C08-763C-19C6-59134968556A}"/>
              </a:ext>
            </a:extLst>
          </p:cNvPr>
          <p:cNvSpPr>
            <a:spLocks noGrp="1"/>
          </p:cNvSpPr>
          <p:nvPr>
            <p:ph idx="1"/>
          </p:nvPr>
        </p:nvSpPr>
        <p:spPr>
          <a:xfrm>
            <a:off x="7269480" y="1741932"/>
            <a:ext cx="7914132" cy="6803136"/>
          </a:xfrm>
          <a:solidFill>
            <a:schemeClr val="bg1">
              <a:lumMod val="95000"/>
            </a:schemeClr>
          </a:solidFill>
        </p:spPr>
        <p:txBody>
          <a:bodyPr anchor="t" anchorCtr="0">
            <a:normAutofit/>
          </a:bodyPr>
          <a:lstStyle>
            <a:lvl1pPr marL="685800" indent="-685800">
              <a:lnSpc>
                <a:spcPct val="80000"/>
              </a:lnSpc>
              <a:spcAft>
                <a:spcPts val="2700"/>
              </a:spcAft>
              <a:buFont typeface="+mj-lt"/>
              <a:buAutoNum type="arabicPeriod"/>
              <a:defRPr sz="3000"/>
            </a:lvl1pPr>
            <a:lvl2pPr marL="1371600" indent="-685800">
              <a:buFont typeface="+mj-lt"/>
              <a:buAutoNum type="alphaLcPeriod"/>
              <a:defRPr sz="2700"/>
            </a:lvl2pPr>
            <a:lvl3pPr marL="2057400" indent="-685800">
              <a:buFont typeface="+mj-lt"/>
              <a:buAutoNum type="arabicParenR"/>
              <a:defRPr sz="2400"/>
            </a:lvl3pPr>
            <a:lvl4pPr marL="2571750" indent="-514350">
              <a:buFont typeface="+mj-lt"/>
              <a:buAutoNum type="alphaLcParenR"/>
              <a:defRPr sz="2100"/>
            </a:lvl4pPr>
            <a:lvl5pPr marL="3343275" indent="-600075">
              <a:buFont typeface="+mj-lt"/>
              <a:buAutoNum type="romanLcPeriod"/>
              <a:defRPr sz="2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C56EB0F-63C8-5F75-A333-3413A9DC6F76}"/>
              </a:ext>
            </a:extLst>
          </p:cNvPr>
          <p:cNvSpPr>
            <a:spLocks noGrp="1"/>
          </p:cNvSpPr>
          <p:nvPr>
            <p:ph type="dt" sz="half" idx="10"/>
          </p:nvPr>
        </p:nvSpPr>
        <p:spPr/>
        <p:txBody>
          <a:bodyPr/>
          <a:lstStyle/>
          <a:p>
            <a:r>
              <a:rPr lang="en-US" dirty="0">
                <a:solidFill>
                  <a:srgbClr val="627272">
                    <a:lumMod val="75000"/>
                  </a:srgbClr>
                </a:solidFill>
              </a:rPr>
              <a:t>20XX</a:t>
            </a:r>
          </a:p>
        </p:txBody>
      </p:sp>
      <p:sp>
        <p:nvSpPr>
          <p:cNvPr id="5" name="Footer Placeholder 4">
            <a:extLst>
              <a:ext uri="{FF2B5EF4-FFF2-40B4-BE49-F238E27FC236}">
                <a16:creationId xmlns:a16="http://schemas.microsoft.com/office/drawing/2014/main" id="{4D4DE333-25B4-E092-1CC4-C3D20BA25168}"/>
              </a:ext>
            </a:extLst>
          </p:cNvPr>
          <p:cNvSpPr>
            <a:spLocks noGrp="1"/>
          </p:cNvSpPr>
          <p:nvPr>
            <p:ph type="ftr" sz="quarter" idx="11"/>
          </p:nvPr>
        </p:nvSpPr>
        <p:spPr/>
        <p:txBody>
          <a:bodyPr/>
          <a:lstStyle/>
          <a:p>
            <a:endParaRPr lang="en-US" dirty="0">
              <a:solidFill>
                <a:srgbClr val="627272">
                  <a:lumMod val="75000"/>
                </a:srgbClr>
              </a:solidFill>
            </a:endParaRPr>
          </a:p>
        </p:txBody>
      </p:sp>
      <p:sp>
        <p:nvSpPr>
          <p:cNvPr id="6" name="Slide Number Placeholder 5">
            <a:extLst>
              <a:ext uri="{FF2B5EF4-FFF2-40B4-BE49-F238E27FC236}">
                <a16:creationId xmlns:a16="http://schemas.microsoft.com/office/drawing/2014/main" id="{8F1AF200-E81F-A326-0EDB-4B93C71D9BF4}"/>
              </a:ext>
            </a:extLst>
          </p:cNvPr>
          <p:cNvSpPr>
            <a:spLocks noGrp="1"/>
          </p:cNvSpPr>
          <p:nvPr>
            <p:ph type="sldNum" sz="quarter" idx="12"/>
          </p:nvPr>
        </p:nvSpPr>
        <p:spPr/>
        <p:txBody>
          <a:bodyPr/>
          <a:lstStyle/>
          <a:p>
            <a:fld id="{CBD12358-51D2-46B3-9BDE-DF29528B9454}" type="slidenum">
              <a:rPr lang="en-US" smtClean="0">
                <a:solidFill>
                  <a:srgbClr val="627272">
                    <a:lumMod val="75000"/>
                  </a:srgbClr>
                </a:solidFill>
              </a:rPr>
              <a:pPr/>
              <a:t>‹#›</a:t>
            </a:fld>
            <a:endParaRPr lang="en-US" dirty="0">
              <a:solidFill>
                <a:srgbClr val="627272">
                  <a:lumMod val="75000"/>
                </a:srgbClr>
              </a:solidFill>
            </a:endParaRPr>
          </a:p>
        </p:txBody>
      </p:sp>
    </p:spTree>
    <p:extLst>
      <p:ext uri="{BB962C8B-B14F-4D97-AF65-F5344CB8AC3E}">
        <p14:creationId xmlns:p14="http://schemas.microsoft.com/office/powerpoint/2010/main" val="40041708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o content 3">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9F0B854-EF27-FB51-FED5-D9C462D789D0}"/>
              </a:ext>
              <a:ext uri="{C183D7F6-B498-43B3-948B-1728B52AA6E4}">
                <adec:decorative xmlns:adec="http://schemas.microsoft.com/office/drawing/2017/decorative" val="1"/>
              </a:ext>
            </a:extLst>
          </p:cNvPr>
          <p:cNvSpPr/>
          <p:nvPr userDrawn="1"/>
        </p:nvSpPr>
        <p:spPr>
          <a:xfrm>
            <a:off x="0" y="6575"/>
            <a:ext cx="18288000" cy="2286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solidFill>
                <a:prstClr val="white"/>
              </a:solidFill>
            </a:endParaRPr>
          </a:p>
        </p:txBody>
      </p:sp>
      <p:sp>
        <p:nvSpPr>
          <p:cNvPr id="8" name="Title 1">
            <a:extLst>
              <a:ext uri="{FF2B5EF4-FFF2-40B4-BE49-F238E27FC236}">
                <a16:creationId xmlns:a16="http://schemas.microsoft.com/office/drawing/2014/main" id="{7AAF96D3-D3E2-FEAC-EE69-279502A579CE}"/>
              </a:ext>
            </a:extLst>
          </p:cNvPr>
          <p:cNvSpPr>
            <a:spLocks noGrp="1"/>
          </p:cNvSpPr>
          <p:nvPr>
            <p:ph type="title"/>
          </p:nvPr>
        </p:nvSpPr>
        <p:spPr>
          <a:xfrm>
            <a:off x="1165860" y="548640"/>
            <a:ext cx="16335756" cy="2318004"/>
          </a:xfrm>
          <a:solidFill>
            <a:schemeClr val="bg1">
              <a:lumMod val="95000"/>
            </a:schemeClr>
          </a:solidFill>
        </p:spPr>
        <p:txBody>
          <a:bodyPr/>
          <a:lstStyle>
            <a:lvl1pPr>
              <a:defRPr baseline="0"/>
            </a:lvl1pPr>
          </a:lstStyle>
          <a:p>
            <a:r>
              <a:rPr lang="en-US" dirty="0"/>
              <a:t>Click to edit Master title style</a:t>
            </a:r>
          </a:p>
        </p:txBody>
      </p:sp>
      <p:sp>
        <p:nvSpPr>
          <p:cNvPr id="9" name="Content Placeholder 2">
            <a:extLst>
              <a:ext uri="{FF2B5EF4-FFF2-40B4-BE49-F238E27FC236}">
                <a16:creationId xmlns:a16="http://schemas.microsoft.com/office/drawing/2014/main" id="{FFA9ADD0-45A7-DB71-D010-70B5B174CC7B}"/>
              </a:ext>
            </a:extLst>
          </p:cNvPr>
          <p:cNvSpPr>
            <a:spLocks noGrp="1"/>
          </p:cNvSpPr>
          <p:nvPr>
            <p:ph idx="1"/>
          </p:nvPr>
        </p:nvSpPr>
        <p:spPr>
          <a:xfrm>
            <a:off x="1165860" y="3140964"/>
            <a:ext cx="4320540" cy="5664708"/>
          </a:xfrm>
          <a:solidFill>
            <a:schemeClr val="tx1">
              <a:alpha val="5000"/>
            </a:schemeClr>
          </a:solidFill>
        </p:spPr>
        <p:txBody>
          <a:bodyPr rIns="45720" anchor="t" anchorCtr="0">
            <a:normAutofit/>
          </a:bodyPr>
          <a:lstStyle>
            <a:lvl1pPr>
              <a:spcAft>
                <a:spcPts val="2700"/>
              </a:spcAft>
              <a:defRPr sz="3000"/>
            </a:lvl1pPr>
            <a:lvl2pPr>
              <a:defRPr sz="2400"/>
            </a:lvl2pPr>
            <a:lvl3pPr>
              <a:defRPr sz="21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a:extLst>
              <a:ext uri="{FF2B5EF4-FFF2-40B4-BE49-F238E27FC236}">
                <a16:creationId xmlns:a16="http://schemas.microsoft.com/office/drawing/2014/main" id="{D4ECD368-DD7D-CC8B-3678-D0BFE829181C}"/>
              </a:ext>
            </a:extLst>
          </p:cNvPr>
          <p:cNvSpPr>
            <a:spLocks noGrp="1"/>
          </p:cNvSpPr>
          <p:nvPr>
            <p:ph idx="13"/>
          </p:nvPr>
        </p:nvSpPr>
        <p:spPr>
          <a:xfrm>
            <a:off x="6391656" y="3140964"/>
            <a:ext cx="10451592" cy="6021324"/>
          </a:xfrm>
          <a:noFill/>
        </p:spPr>
        <p:txBody>
          <a:bodyPr anchor="t" anchorCtr="0">
            <a:normAutofit/>
          </a:bodyPr>
          <a:lstStyle>
            <a:lvl1pPr>
              <a:spcAft>
                <a:spcPts val="2700"/>
              </a:spcAft>
              <a:defRPr sz="3000"/>
            </a:lvl1pPr>
            <a:lvl2pPr>
              <a:defRPr sz="2700"/>
            </a:lvl2pPr>
            <a:lvl3pPr>
              <a:defRPr sz="2400"/>
            </a:lvl3pPr>
            <a:lvl4pPr>
              <a:defRPr sz="2100"/>
            </a:lvl4pPr>
            <a:lvl5pPr>
              <a:defRPr sz="2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C56EB0F-63C8-5F75-A333-3413A9DC6F76}"/>
              </a:ext>
            </a:extLst>
          </p:cNvPr>
          <p:cNvSpPr>
            <a:spLocks noGrp="1"/>
          </p:cNvSpPr>
          <p:nvPr>
            <p:ph type="dt" sz="half" idx="10"/>
          </p:nvPr>
        </p:nvSpPr>
        <p:spPr/>
        <p:txBody>
          <a:bodyPr/>
          <a:lstStyle/>
          <a:p>
            <a:r>
              <a:rPr lang="en-US" dirty="0">
                <a:solidFill>
                  <a:srgbClr val="627272">
                    <a:lumMod val="75000"/>
                  </a:srgbClr>
                </a:solidFill>
              </a:rPr>
              <a:t>20XX</a:t>
            </a:r>
          </a:p>
        </p:txBody>
      </p:sp>
      <p:sp>
        <p:nvSpPr>
          <p:cNvPr id="5" name="Footer Placeholder 4">
            <a:extLst>
              <a:ext uri="{FF2B5EF4-FFF2-40B4-BE49-F238E27FC236}">
                <a16:creationId xmlns:a16="http://schemas.microsoft.com/office/drawing/2014/main" id="{4D4DE333-25B4-E092-1CC4-C3D20BA25168}"/>
              </a:ext>
            </a:extLst>
          </p:cNvPr>
          <p:cNvSpPr>
            <a:spLocks noGrp="1"/>
          </p:cNvSpPr>
          <p:nvPr>
            <p:ph type="ftr" sz="quarter" idx="11"/>
          </p:nvPr>
        </p:nvSpPr>
        <p:spPr/>
        <p:txBody>
          <a:bodyPr/>
          <a:lstStyle/>
          <a:p>
            <a:endParaRPr lang="en-US" dirty="0">
              <a:solidFill>
                <a:srgbClr val="627272">
                  <a:lumMod val="75000"/>
                </a:srgbClr>
              </a:solidFill>
            </a:endParaRPr>
          </a:p>
        </p:txBody>
      </p:sp>
      <p:sp>
        <p:nvSpPr>
          <p:cNvPr id="6" name="Slide Number Placeholder 5">
            <a:extLst>
              <a:ext uri="{FF2B5EF4-FFF2-40B4-BE49-F238E27FC236}">
                <a16:creationId xmlns:a16="http://schemas.microsoft.com/office/drawing/2014/main" id="{8F1AF200-E81F-A326-0EDB-4B93C71D9BF4}"/>
              </a:ext>
            </a:extLst>
          </p:cNvPr>
          <p:cNvSpPr>
            <a:spLocks noGrp="1"/>
          </p:cNvSpPr>
          <p:nvPr>
            <p:ph type="sldNum" sz="quarter" idx="12"/>
          </p:nvPr>
        </p:nvSpPr>
        <p:spPr/>
        <p:txBody>
          <a:bodyPr/>
          <a:lstStyle/>
          <a:p>
            <a:fld id="{CBD12358-51D2-46B3-9BDE-DF29528B9454}" type="slidenum">
              <a:rPr lang="en-US" smtClean="0">
                <a:solidFill>
                  <a:srgbClr val="627272">
                    <a:lumMod val="75000"/>
                  </a:srgbClr>
                </a:solidFill>
              </a:rPr>
              <a:pPr/>
              <a:t>‹#›</a:t>
            </a:fld>
            <a:endParaRPr lang="en-US" dirty="0">
              <a:solidFill>
                <a:srgbClr val="627272">
                  <a:lumMod val="75000"/>
                </a:srgbClr>
              </a:solidFill>
            </a:endParaRPr>
          </a:p>
        </p:txBody>
      </p:sp>
    </p:spTree>
    <p:extLst>
      <p:ext uri="{BB962C8B-B14F-4D97-AF65-F5344CB8AC3E}">
        <p14:creationId xmlns:p14="http://schemas.microsoft.com/office/powerpoint/2010/main" val="12761123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3">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83F9824-10E6-81A0-0A31-9658CC0091BE}"/>
              </a:ext>
              <a:ext uri="{C183D7F6-B498-43B3-948B-1728B52AA6E4}">
                <adec:decorative xmlns:adec="http://schemas.microsoft.com/office/drawing/2017/decorative" val="1"/>
              </a:ext>
            </a:extLst>
          </p:cNvPr>
          <p:cNvSpPr/>
          <p:nvPr userDrawn="1"/>
        </p:nvSpPr>
        <p:spPr>
          <a:xfrm>
            <a:off x="0" y="6575"/>
            <a:ext cx="18288000" cy="2286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solidFill>
                <a:prstClr val="white"/>
              </a:solidFill>
            </a:endParaRPr>
          </a:p>
        </p:txBody>
      </p:sp>
      <p:sp>
        <p:nvSpPr>
          <p:cNvPr id="8" name="Title 1">
            <a:extLst>
              <a:ext uri="{FF2B5EF4-FFF2-40B4-BE49-F238E27FC236}">
                <a16:creationId xmlns:a16="http://schemas.microsoft.com/office/drawing/2014/main" id="{C3002FB0-0A62-2FA3-FB8D-3275F1072D07}"/>
              </a:ext>
            </a:extLst>
          </p:cNvPr>
          <p:cNvSpPr>
            <a:spLocks noGrp="1"/>
          </p:cNvSpPr>
          <p:nvPr>
            <p:ph type="title"/>
          </p:nvPr>
        </p:nvSpPr>
        <p:spPr>
          <a:xfrm>
            <a:off x="1165860" y="548640"/>
            <a:ext cx="16335756" cy="2318004"/>
          </a:xfrm>
          <a:solidFill>
            <a:schemeClr val="bg1">
              <a:lumMod val="95000"/>
            </a:schemeClr>
          </a:solidFill>
        </p:spPr>
        <p:txBody>
          <a:bodyPr/>
          <a:lstStyle>
            <a:lvl1pPr>
              <a:defRPr baseline="0"/>
            </a:lvl1pPr>
          </a:lstStyle>
          <a:p>
            <a:r>
              <a:rPr lang="en-US" dirty="0"/>
              <a:t>Click to edit Master title style</a:t>
            </a:r>
          </a:p>
        </p:txBody>
      </p:sp>
      <p:sp>
        <p:nvSpPr>
          <p:cNvPr id="9" name="Content Placeholder 2">
            <a:extLst>
              <a:ext uri="{FF2B5EF4-FFF2-40B4-BE49-F238E27FC236}">
                <a16:creationId xmlns:a16="http://schemas.microsoft.com/office/drawing/2014/main" id="{4B5BF220-87F8-C1D3-102B-15C9BF2EE478}"/>
              </a:ext>
            </a:extLst>
          </p:cNvPr>
          <p:cNvSpPr>
            <a:spLocks noGrp="1"/>
          </p:cNvSpPr>
          <p:nvPr>
            <p:ph idx="13"/>
          </p:nvPr>
        </p:nvSpPr>
        <p:spPr>
          <a:xfrm>
            <a:off x="1207008" y="3140964"/>
            <a:ext cx="15704820" cy="6021324"/>
          </a:xfrm>
          <a:noFill/>
        </p:spPr>
        <p:txBody>
          <a:bodyPr anchor="t" anchorCtr="0">
            <a:normAutofit/>
          </a:bodyPr>
          <a:lstStyle>
            <a:lvl1pPr>
              <a:spcAft>
                <a:spcPts val="2700"/>
              </a:spcAft>
              <a:defRPr sz="3000"/>
            </a:lvl1pPr>
            <a:lvl2pPr>
              <a:defRPr sz="2700"/>
            </a:lvl2pPr>
            <a:lvl3pPr>
              <a:defRPr sz="2400"/>
            </a:lvl3pPr>
            <a:lvl4pPr>
              <a:defRPr sz="2100"/>
            </a:lvl4pPr>
            <a:lvl5pPr>
              <a:defRPr sz="2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C56EB0F-63C8-5F75-A333-3413A9DC6F76}"/>
              </a:ext>
            </a:extLst>
          </p:cNvPr>
          <p:cNvSpPr>
            <a:spLocks noGrp="1"/>
          </p:cNvSpPr>
          <p:nvPr>
            <p:ph type="dt" sz="half" idx="10"/>
          </p:nvPr>
        </p:nvSpPr>
        <p:spPr/>
        <p:txBody>
          <a:bodyPr/>
          <a:lstStyle/>
          <a:p>
            <a:r>
              <a:rPr lang="en-US" dirty="0">
                <a:solidFill>
                  <a:srgbClr val="627272">
                    <a:lumMod val="75000"/>
                  </a:srgbClr>
                </a:solidFill>
              </a:rPr>
              <a:t>20XX</a:t>
            </a:r>
          </a:p>
        </p:txBody>
      </p:sp>
      <p:sp>
        <p:nvSpPr>
          <p:cNvPr id="5" name="Footer Placeholder 4">
            <a:extLst>
              <a:ext uri="{FF2B5EF4-FFF2-40B4-BE49-F238E27FC236}">
                <a16:creationId xmlns:a16="http://schemas.microsoft.com/office/drawing/2014/main" id="{4D4DE333-25B4-E092-1CC4-C3D20BA25168}"/>
              </a:ext>
            </a:extLst>
          </p:cNvPr>
          <p:cNvSpPr>
            <a:spLocks noGrp="1"/>
          </p:cNvSpPr>
          <p:nvPr>
            <p:ph type="ftr" sz="quarter" idx="11"/>
          </p:nvPr>
        </p:nvSpPr>
        <p:spPr/>
        <p:txBody>
          <a:bodyPr/>
          <a:lstStyle/>
          <a:p>
            <a:endParaRPr lang="en-US" dirty="0">
              <a:solidFill>
                <a:srgbClr val="627272">
                  <a:lumMod val="75000"/>
                </a:srgbClr>
              </a:solidFill>
            </a:endParaRPr>
          </a:p>
        </p:txBody>
      </p:sp>
      <p:sp>
        <p:nvSpPr>
          <p:cNvPr id="6" name="Slide Number Placeholder 5">
            <a:extLst>
              <a:ext uri="{FF2B5EF4-FFF2-40B4-BE49-F238E27FC236}">
                <a16:creationId xmlns:a16="http://schemas.microsoft.com/office/drawing/2014/main" id="{8F1AF200-E81F-A326-0EDB-4B93C71D9BF4}"/>
              </a:ext>
            </a:extLst>
          </p:cNvPr>
          <p:cNvSpPr>
            <a:spLocks noGrp="1"/>
          </p:cNvSpPr>
          <p:nvPr>
            <p:ph type="sldNum" sz="quarter" idx="12"/>
          </p:nvPr>
        </p:nvSpPr>
        <p:spPr/>
        <p:txBody>
          <a:bodyPr/>
          <a:lstStyle/>
          <a:p>
            <a:fld id="{CBD12358-51D2-46B3-9BDE-DF29528B9454}" type="slidenum">
              <a:rPr lang="en-US" smtClean="0">
                <a:solidFill>
                  <a:srgbClr val="627272">
                    <a:lumMod val="75000"/>
                  </a:srgbClr>
                </a:solidFill>
              </a:rPr>
              <a:pPr/>
              <a:t>‹#›</a:t>
            </a:fld>
            <a:endParaRPr lang="en-US" dirty="0">
              <a:solidFill>
                <a:srgbClr val="627272">
                  <a:lumMod val="75000"/>
                </a:srgbClr>
              </a:solidFill>
            </a:endParaRPr>
          </a:p>
        </p:txBody>
      </p:sp>
    </p:spTree>
    <p:extLst>
      <p:ext uri="{BB962C8B-B14F-4D97-AF65-F5344CB8AC3E}">
        <p14:creationId xmlns:p14="http://schemas.microsoft.com/office/powerpoint/2010/main" val="38204365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EE4764D-8226-78DF-9303-299C95FA31F7}"/>
              </a:ext>
              <a:ext uri="{C183D7F6-B498-43B3-948B-1728B52AA6E4}">
                <adec:decorative xmlns:adec="http://schemas.microsoft.com/office/drawing/2017/decorative" val="1"/>
              </a:ext>
            </a:extLst>
          </p:cNvPr>
          <p:cNvSpPr/>
          <p:nvPr userDrawn="1"/>
        </p:nvSpPr>
        <p:spPr>
          <a:xfrm>
            <a:off x="5398477" y="0"/>
            <a:ext cx="2004647" cy="10287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solidFill>
                <a:prstClr val="white"/>
              </a:solidFill>
            </a:endParaRPr>
          </a:p>
        </p:txBody>
      </p:sp>
      <p:pic>
        <p:nvPicPr>
          <p:cNvPr id="10" name="Graphic 9">
            <a:extLst>
              <a:ext uri="{FF2B5EF4-FFF2-40B4-BE49-F238E27FC236}">
                <a16:creationId xmlns:a16="http://schemas.microsoft.com/office/drawing/2014/main" id="{77C27D79-5B49-F06F-29C2-BF642952740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530216" y="7731632"/>
            <a:ext cx="4918841" cy="1844565"/>
          </a:xfrm>
          <a:prstGeom prst="rect">
            <a:avLst/>
          </a:prstGeom>
        </p:spPr>
      </p:pic>
      <p:pic>
        <p:nvPicPr>
          <p:cNvPr id="11" name="Graphic 10">
            <a:extLst>
              <a:ext uri="{FF2B5EF4-FFF2-40B4-BE49-F238E27FC236}">
                <a16:creationId xmlns:a16="http://schemas.microsoft.com/office/drawing/2014/main" id="{1545B34A-525D-FD4C-2384-D583B495C037}"/>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25455" t="5126"/>
          <a:stretch/>
        </p:blipFill>
        <p:spPr>
          <a:xfrm flipH="1">
            <a:off x="10152995" y="2594664"/>
            <a:ext cx="8135006" cy="8034783"/>
          </a:xfrm>
          <a:prstGeom prst="rect">
            <a:avLst/>
          </a:prstGeom>
        </p:spPr>
      </p:pic>
      <p:sp>
        <p:nvSpPr>
          <p:cNvPr id="7" name="Title 6">
            <a:extLst>
              <a:ext uri="{FF2B5EF4-FFF2-40B4-BE49-F238E27FC236}">
                <a16:creationId xmlns:a16="http://schemas.microsoft.com/office/drawing/2014/main" id="{1B59FA15-E93F-D07D-D82B-86E08C540E92}"/>
              </a:ext>
            </a:extLst>
          </p:cNvPr>
          <p:cNvSpPr>
            <a:spLocks noGrp="1"/>
          </p:cNvSpPr>
          <p:nvPr>
            <p:ph type="title" hasCustomPrompt="1"/>
          </p:nvPr>
        </p:nvSpPr>
        <p:spPr>
          <a:xfrm>
            <a:off x="8449056" y="1193292"/>
            <a:ext cx="9148572" cy="7680960"/>
          </a:xfrm>
          <a:prstGeom prst="rect">
            <a:avLst/>
          </a:prstGeom>
          <a:solidFill>
            <a:schemeClr val="tx1">
              <a:alpha val="5000"/>
            </a:schemeClr>
          </a:solidFill>
        </p:spPr>
        <p:txBody>
          <a:bodyPr anchor="ctr"/>
          <a:lstStyle>
            <a:lvl1pPr>
              <a:lnSpc>
                <a:spcPct val="90000"/>
              </a:lnSpc>
              <a:defRPr sz="7200" cap="all" spc="0" baseline="0"/>
            </a:lvl1pPr>
          </a:lstStyle>
          <a:p>
            <a:r>
              <a:rPr lang="en-US" dirty="0"/>
              <a:t>Click to add title</a:t>
            </a:r>
          </a:p>
        </p:txBody>
      </p:sp>
      <p:sp>
        <p:nvSpPr>
          <p:cNvPr id="8" name="Picture Placeholder 10">
            <a:extLst>
              <a:ext uri="{FF2B5EF4-FFF2-40B4-BE49-F238E27FC236}">
                <a16:creationId xmlns:a16="http://schemas.microsoft.com/office/drawing/2014/main" id="{4F1B2B40-3852-2BC5-AA67-3AC0C94B5350}"/>
              </a:ext>
            </a:extLst>
          </p:cNvPr>
          <p:cNvSpPr>
            <a:spLocks noGrp="1"/>
          </p:cNvSpPr>
          <p:nvPr>
            <p:ph type="pic" sz="quarter" idx="13" hasCustomPrompt="1"/>
          </p:nvPr>
        </p:nvSpPr>
        <p:spPr>
          <a:xfrm>
            <a:off x="864108" y="1426464"/>
            <a:ext cx="6076188" cy="7447788"/>
          </a:xfrm>
          <a:prstGeom prst="rect">
            <a:avLst/>
          </a:prstGeom>
        </p:spPr>
        <p:txBody>
          <a:bodyPr/>
          <a:lstStyle>
            <a:lvl1pPr marL="0" indent="0" algn="ctr">
              <a:buNone/>
              <a:defRPr spc="600" baseline="0"/>
            </a:lvl1pPr>
          </a:lstStyle>
          <a:p>
            <a:r>
              <a:rPr lang="en-US" dirty="0"/>
              <a:t>Click to add photo</a:t>
            </a:r>
          </a:p>
        </p:txBody>
      </p:sp>
    </p:spTree>
    <p:extLst>
      <p:ext uri="{BB962C8B-B14F-4D97-AF65-F5344CB8AC3E}">
        <p14:creationId xmlns:p14="http://schemas.microsoft.com/office/powerpoint/2010/main" val="17228659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content 4">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6177962F-BF83-8BF0-521C-AC2FE18512C0}"/>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1" r="27085" b="-104"/>
          <a:stretch/>
        </p:blipFill>
        <p:spPr>
          <a:xfrm rot="5400000">
            <a:off x="11619411" y="4347568"/>
            <a:ext cx="4634610" cy="7315199"/>
          </a:xfrm>
          <a:prstGeom prst="rect">
            <a:avLst/>
          </a:prstGeom>
        </p:spPr>
      </p:pic>
      <p:sp>
        <p:nvSpPr>
          <p:cNvPr id="7" name="Rectangle 6">
            <a:extLst>
              <a:ext uri="{FF2B5EF4-FFF2-40B4-BE49-F238E27FC236}">
                <a16:creationId xmlns:a16="http://schemas.microsoft.com/office/drawing/2014/main" id="{5D003ACC-3116-807F-81D2-E8057D4C2C0F}"/>
              </a:ext>
              <a:ext uri="{C183D7F6-B498-43B3-948B-1728B52AA6E4}">
                <adec:decorative xmlns:adec="http://schemas.microsoft.com/office/drawing/2017/decorative" val="1"/>
              </a:ext>
            </a:extLst>
          </p:cNvPr>
          <p:cNvSpPr/>
          <p:nvPr userDrawn="1"/>
        </p:nvSpPr>
        <p:spPr>
          <a:xfrm>
            <a:off x="0" y="6575"/>
            <a:ext cx="18288000" cy="2286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solidFill>
                <a:prstClr val="white"/>
              </a:solidFill>
            </a:endParaRPr>
          </a:p>
        </p:txBody>
      </p:sp>
      <p:sp>
        <p:nvSpPr>
          <p:cNvPr id="8" name="Title 1">
            <a:extLst>
              <a:ext uri="{FF2B5EF4-FFF2-40B4-BE49-F238E27FC236}">
                <a16:creationId xmlns:a16="http://schemas.microsoft.com/office/drawing/2014/main" id="{B43485B2-AA3A-87CC-3B1B-A193C6EB5985}"/>
              </a:ext>
            </a:extLst>
          </p:cNvPr>
          <p:cNvSpPr>
            <a:spLocks noGrp="1"/>
          </p:cNvSpPr>
          <p:nvPr>
            <p:ph type="title"/>
          </p:nvPr>
        </p:nvSpPr>
        <p:spPr>
          <a:xfrm>
            <a:off x="1165860" y="548640"/>
            <a:ext cx="16335756" cy="2318004"/>
          </a:xfrm>
          <a:solidFill>
            <a:schemeClr val="bg1">
              <a:lumMod val="95000"/>
            </a:schemeClr>
          </a:solidFill>
        </p:spPr>
        <p:txBody>
          <a:bodyPr/>
          <a:lstStyle>
            <a:lvl1pPr>
              <a:defRPr baseline="0"/>
            </a:lvl1pPr>
          </a:lstStyle>
          <a:p>
            <a:r>
              <a:rPr lang="en-US" dirty="0"/>
              <a:t>Click to edit Master title style</a:t>
            </a:r>
          </a:p>
        </p:txBody>
      </p:sp>
      <p:sp>
        <p:nvSpPr>
          <p:cNvPr id="9" name="Content Placeholder 2">
            <a:extLst>
              <a:ext uri="{FF2B5EF4-FFF2-40B4-BE49-F238E27FC236}">
                <a16:creationId xmlns:a16="http://schemas.microsoft.com/office/drawing/2014/main" id="{16EF9689-52F4-4A6F-BEAC-E0B840C117B5}"/>
              </a:ext>
            </a:extLst>
          </p:cNvPr>
          <p:cNvSpPr>
            <a:spLocks noGrp="1"/>
          </p:cNvSpPr>
          <p:nvPr>
            <p:ph idx="1"/>
          </p:nvPr>
        </p:nvSpPr>
        <p:spPr>
          <a:xfrm>
            <a:off x="1165860" y="3140964"/>
            <a:ext cx="8750808" cy="5664708"/>
          </a:xfrm>
          <a:solidFill>
            <a:schemeClr val="bg1">
              <a:lumMod val="95000"/>
            </a:schemeClr>
          </a:solidFill>
        </p:spPr>
        <p:txBody>
          <a:bodyPr rIns="91440" anchor="t" anchorCtr="0">
            <a:normAutofit/>
          </a:bodyPr>
          <a:lstStyle>
            <a:lvl1pPr marL="685800" indent="-685800">
              <a:spcAft>
                <a:spcPts val="2700"/>
              </a:spcAft>
              <a:buFont typeface="+mj-lt"/>
              <a:buAutoNum type="arabicPeriod"/>
              <a:defRPr sz="3000"/>
            </a:lvl1pPr>
            <a:lvl2pPr marL="1371600" indent="-685800">
              <a:buFont typeface="+mj-lt"/>
              <a:buAutoNum type="alphaLcPeriod"/>
              <a:defRPr sz="2700"/>
            </a:lvl2pPr>
            <a:lvl3pPr marL="2057400" indent="-685800">
              <a:buFont typeface="+mj-lt"/>
              <a:buAutoNum type="arabicParenR"/>
              <a:defRPr sz="2400"/>
            </a:lvl3pPr>
            <a:lvl4pPr marL="2743200" indent="-685800">
              <a:buFont typeface="+mj-lt"/>
              <a:buAutoNum type="alphaLcParenR"/>
              <a:defRPr sz="2100"/>
            </a:lvl4pPr>
            <a:lvl5pPr marL="3429000" indent="-685800">
              <a:buFont typeface="+mj-lt"/>
              <a:buAutoNum type="romanLcPeriod"/>
              <a:defRPr sz="2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a:extLst>
              <a:ext uri="{FF2B5EF4-FFF2-40B4-BE49-F238E27FC236}">
                <a16:creationId xmlns:a16="http://schemas.microsoft.com/office/drawing/2014/main" id="{DB532826-83B5-DC67-7DDB-45FD78E830A1}"/>
              </a:ext>
            </a:extLst>
          </p:cNvPr>
          <p:cNvSpPr>
            <a:spLocks noGrp="1"/>
          </p:cNvSpPr>
          <p:nvPr>
            <p:ph idx="13"/>
          </p:nvPr>
        </p:nvSpPr>
        <p:spPr>
          <a:xfrm>
            <a:off x="10959084" y="3140964"/>
            <a:ext cx="4759452" cy="5664708"/>
          </a:xfrm>
          <a:noFill/>
        </p:spPr>
        <p:txBody>
          <a:bodyPr anchor="t" anchorCtr="0">
            <a:normAutofit/>
          </a:bodyPr>
          <a:lstStyle>
            <a:lvl1pPr>
              <a:spcAft>
                <a:spcPts val="2700"/>
              </a:spcAft>
              <a:defRPr sz="3000"/>
            </a:lvl1pPr>
            <a:lvl2pPr>
              <a:defRPr sz="2700"/>
            </a:lvl2pPr>
            <a:lvl3pPr>
              <a:defRPr sz="2400"/>
            </a:lvl3pPr>
            <a:lvl4pPr>
              <a:defRPr sz="2100"/>
            </a:lvl4pPr>
            <a:lvl5pPr>
              <a:defRPr sz="2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C56EB0F-63C8-5F75-A333-3413A9DC6F76}"/>
              </a:ext>
            </a:extLst>
          </p:cNvPr>
          <p:cNvSpPr>
            <a:spLocks noGrp="1"/>
          </p:cNvSpPr>
          <p:nvPr>
            <p:ph type="dt" sz="half" idx="10"/>
          </p:nvPr>
        </p:nvSpPr>
        <p:spPr/>
        <p:txBody>
          <a:bodyPr/>
          <a:lstStyle/>
          <a:p>
            <a:r>
              <a:rPr lang="en-US" dirty="0">
                <a:solidFill>
                  <a:srgbClr val="627272">
                    <a:lumMod val="75000"/>
                  </a:srgbClr>
                </a:solidFill>
              </a:rPr>
              <a:t>20XX</a:t>
            </a:r>
          </a:p>
        </p:txBody>
      </p:sp>
      <p:sp>
        <p:nvSpPr>
          <p:cNvPr id="5" name="Footer Placeholder 4">
            <a:extLst>
              <a:ext uri="{FF2B5EF4-FFF2-40B4-BE49-F238E27FC236}">
                <a16:creationId xmlns:a16="http://schemas.microsoft.com/office/drawing/2014/main" id="{4D4DE333-25B4-E092-1CC4-C3D20BA25168}"/>
              </a:ext>
            </a:extLst>
          </p:cNvPr>
          <p:cNvSpPr>
            <a:spLocks noGrp="1"/>
          </p:cNvSpPr>
          <p:nvPr>
            <p:ph type="ftr" sz="quarter" idx="11"/>
          </p:nvPr>
        </p:nvSpPr>
        <p:spPr/>
        <p:txBody>
          <a:bodyPr/>
          <a:lstStyle/>
          <a:p>
            <a:endParaRPr lang="en-US" dirty="0">
              <a:solidFill>
                <a:srgbClr val="627272">
                  <a:lumMod val="75000"/>
                </a:srgbClr>
              </a:solidFill>
            </a:endParaRPr>
          </a:p>
        </p:txBody>
      </p:sp>
      <p:sp>
        <p:nvSpPr>
          <p:cNvPr id="6" name="Slide Number Placeholder 5">
            <a:extLst>
              <a:ext uri="{FF2B5EF4-FFF2-40B4-BE49-F238E27FC236}">
                <a16:creationId xmlns:a16="http://schemas.microsoft.com/office/drawing/2014/main" id="{8F1AF200-E81F-A326-0EDB-4B93C71D9BF4}"/>
              </a:ext>
            </a:extLst>
          </p:cNvPr>
          <p:cNvSpPr>
            <a:spLocks noGrp="1"/>
          </p:cNvSpPr>
          <p:nvPr>
            <p:ph type="sldNum" sz="quarter" idx="12"/>
          </p:nvPr>
        </p:nvSpPr>
        <p:spPr/>
        <p:txBody>
          <a:bodyPr/>
          <a:lstStyle/>
          <a:p>
            <a:fld id="{CBD12358-51D2-46B3-9BDE-DF29528B9454}" type="slidenum">
              <a:rPr lang="en-US" smtClean="0">
                <a:solidFill>
                  <a:srgbClr val="627272">
                    <a:lumMod val="75000"/>
                  </a:srgbClr>
                </a:solidFill>
              </a:rPr>
              <a:pPr/>
              <a:t>‹#›</a:t>
            </a:fld>
            <a:endParaRPr lang="en-US" dirty="0">
              <a:solidFill>
                <a:srgbClr val="627272">
                  <a:lumMod val="75000"/>
                </a:srgbClr>
              </a:solidFill>
            </a:endParaRPr>
          </a:p>
        </p:txBody>
      </p:sp>
    </p:spTree>
    <p:extLst>
      <p:ext uri="{BB962C8B-B14F-4D97-AF65-F5344CB8AC3E}">
        <p14:creationId xmlns:p14="http://schemas.microsoft.com/office/powerpoint/2010/main" val="30717367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647051E-220B-9586-3E85-05AF9DC9B680}"/>
              </a:ext>
              <a:ext uri="{C183D7F6-B498-43B3-948B-1728B52AA6E4}">
                <adec:decorative xmlns:adec="http://schemas.microsoft.com/office/drawing/2017/decorative" val="1"/>
              </a:ext>
            </a:extLst>
          </p:cNvPr>
          <p:cNvSpPr/>
          <p:nvPr userDrawn="1"/>
        </p:nvSpPr>
        <p:spPr>
          <a:xfrm>
            <a:off x="10972805" y="0"/>
            <a:ext cx="3067871" cy="10287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solidFill>
                <a:prstClr val="white"/>
              </a:solidFill>
            </a:endParaRPr>
          </a:p>
        </p:txBody>
      </p:sp>
      <p:pic>
        <p:nvPicPr>
          <p:cNvPr id="6" name="Graphic 5">
            <a:extLst>
              <a:ext uri="{FF2B5EF4-FFF2-40B4-BE49-F238E27FC236}">
                <a16:creationId xmlns:a16="http://schemas.microsoft.com/office/drawing/2014/main" id="{68FA6629-B230-F528-AAE3-D182D963F05E}"/>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1" r="27085" b="-104"/>
          <a:stretch/>
        </p:blipFill>
        <p:spPr>
          <a:xfrm rot="10800000">
            <a:off x="0" y="1006742"/>
            <a:ext cx="4634610" cy="7315199"/>
          </a:xfrm>
          <a:prstGeom prst="rect">
            <a:avLst/>
          </a:prstGeom>
        </p:spPr>
      </p:pic>
      <p:pic>
        <p:nvPicPr>
          <p:cNvPr id="8" name="Graphic 7">
            <a:extLst>
              <a:ext uri="{FF2B5EF4-FFF2-40B4-BE49-F238E27FC236}">
                <a16:creationId xmlns:a16="http://schemas.microsoft.com/office/drawing/2014/main" id="{7FA0390C-256A-CE3C-1348-C39DBAE01D8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356466" y="983516"/>
            <a:ext cx="3657600" cy="3105150"/>
          </a:xfrm>
          <a:prstGeom prst="rect">
            <a:avLst/>
          </a:prstGeom>
        </p:spPr>
      </p:pic>
      <p:sp>
        <p:nvSpPr>
          <p:cNvPr id="7" name="Title 6">
            <a:extLst>
              <a:ext uri="{FF2B5EF4-FFF2-40B4-BE49-F238E27FC236}">
                <a16:creationId xmlns:a16="http://schemas.microsoft.com/office/drawing/2014/main" id="{544ACCFF-64A9-40AA-93F9-86E3CE016187}"/>
              </a:ext>
            </a:extLst>
          </p:cNvPr>
          <p:cNvSpPr>
            <a:spLocks noGrp="1"/>
          </p:cNvSpPr>
          <p:nvPr>
            <p:ph type="title" hasCustomPrompt="1"/>
          </p:nvPr>
        </p:nvSpPr>
        <p:spPr>
          <a:xfrm>
            <a:off x="1152144" y="1001268"/>
            <a:ext cx="8874252" cy="5500116"/>
          </a:xfrm>
          <a:prstGeom prst="rect">
            <a:avLst/>
          </a:prstGeom>
        </p:spPr>
        <p:txBody>
          <a:bodyPr anchor="b">
            <a:normAutofit/>
          </a:bodyPr>
          <a:lstStyle>
            <a:lvl1pPr>
              <a:lnSpc>
                <a:spcPct val="100000"/>
              </a:lnSpc>
              <a:defRPr sz="7200" cap="all" spc="300" baseline="0"/>
            </a:lvl1pPr>
          </a:lstStyle>
          <a:p>
            <a:r>
              <a:rPr lang="en-US" dirty="0"/>
              <a:t>Click to add title</a:t>
            </a:r>
          </a:p>
        </p:txBody>
      </p:sp>
      <p:sp>
        <p:nvSpPr>
          <p:cNvPr id="9" name="Text Placeholder 8">
            <a:extLst>
              <a:ext uri="{FF2B5EF4-FFF2-40B4-BE49-F238E27FC236}">
                <a16:creationId xmlns:a16="http://schemas.microsoft.com/office/drawing/2014/main" id="{AD785D0F-160C-4A31-93B3-F251B0730757}"/>
              </a:ext>
            </a:extLst>
          </p:cNvPr>
          <p:cNvSpPr>
            <a:spLocks noGrp="1"/>
          </p:cNvSpPr>
          <p:nvPr>
            <p:ph type="body" sz="quarter" idx="10" hasCustomPrompt="1"/>
          </p:nvPr>
        </p:nvSpPr>
        <p:spPr>
          <a:xfrm>
            <a:off x="1152144" y="6954012"/>
            <a:ext cx="7914132" cy="2331720"/>
          </a:xfrm>
          <a:prstGeom prst="rect">
            <a:avLst/>
          </a:prstGeom>
        </p:spPr>
        <p:txBody>
          <a:bodyPr anchor="t"/>
          <a:lstStyle>
            <a:lvl1pPr marL="0" indent="0">
              <a:spcAft>
                <a:spcPts val="900"/>
              </a:spcAft>
              <a:buNone/>
              <a:defRPr sz="3000" b="0" i="0" spc="300" baseline="0">
                <a:solidFill>
                  <a:schemeClr val="accent4"/>
                </a:solidFill>
              </a:defRPr>
            </a:lvl1pPr>
          </a:lstStyle>
          <a:p>
            <a:pPr lvl="0"/>
            <a:r>
              <a:rPr lang="en-US" dirty="0"/>
              <a:t>Click to add name</a:t>
            </a:r>
          </a:p>
        </p:txBody>
      </p:sp>
      <p:sp>
        <p:nvSpPr>
          <p:cNvPr id="11" name="Picture Placeholder 10">
            <a:extLst>
              <a:ext uri="{FF2B5EF4-FFF2-40B4-BE49-F238E27FC236}">
                <a16:creationId xmlns:a16="http://schemas.microsoft.com/office/drawing/2014/main" id="{31CCC134-2698-41E9-A225-76300EF59E5D}"/>
              </a:ext>
            </a:extLst>
          </p:cNvPr>
          <p:cNvSpPr>
            <a:spLocks noGrp="1"/>
          </p:cNvSpPr>
          <p:nvPr>
            <p:ph type="pic" sz="quarter" idx="11" hasCustomPrompt="1"/>
          </p:nvPr>
        </p:nvSpPr>
        <p:spPr>
          <a:xfrm>
            <a:off x="11631168" y="1421606"/>
            <a:ext cx="6035040" cy="7443788"/>
          </a:xfrm>
          <a:prstGeom prst="rect">
            <a:avLst/>
          </a:prstGeom>
        </p:spPr>
        <p:txBody>
          <a:bodyPr/>
          <a:lstStyle>
            <a:lvl1pPr marL="0" indent="0" algn="ctr">
              <a:buNone/>
              <a:defRPr spc="600" baseline="0"/>
            </a:lvl1pPr>
          </a:lstStyle>
          <a:p>
            <a:r>
              <a:rPr lang="en-US" dirty="0"/>
              <a:t>Click to add photo</a:t>
            </a:r>
          </a:p>
        </p:txBody>
      </p:sp>
    </p:spTree>
    <p:extLst>
      <p:ext uri="{BB962C8B-B14F-4D97-AF65-F5344CB8AC3E}">
        <p14:creationId xmlns:p14="http://schemas.microsoft.com/office/powerpoint/2010/main" val="38284334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91A476F7-D5C8-1CEC-9F4A-86A24C0BF39F}"/>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5455" t="5126"/>
          <a:stretch/>
        </p:blipFill>
        <p:spPr>
          <a:xfrm>
            <a:off x="1" y="0"/>
            <a:ext cx="8135006" cy="8034783"/>
          </a:xfrm>
          <a:prstGeom prst="rect">
            <a:avLst/>
          </a:prstGeom>
        </p:spPr>
      </p:pic>
      <p:pic>
        <p:nvPicPr>
          <p:cNvPr id="3" name="Graphic 2">
            <a:extLst>
              <a:ext uri="{FF2B5EF4-FFF2-40B4-BE49-F238E27FC236}">
                <a16:creationId xmlns:a16="http://schemas.microsoft.com/office/drawing/2014/main" id="{D0CBB0B7-F53E-97B4-C0F5-2D1842F1D23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322103" y="1090430"/>
            <a:ext cx="4603532" cy="3572532"/>
          </a:xfrm>
          <a:prstGeom prst="rect">
            <a:avLst/>
          </a:prstGeom>
        </p:spPr>
      </p:pic>
      <p:sp>
        <p:nvSpPr>
          <p:cNvPr id="4" name="Rectangle 3">
            <a:extLst>
              <a:ext uri="{FF2B5EF4-FFF2-40B4-BE49-F238E27FC236}">
                <a16:creationId xmlns:a16="http://schemas.microsoft.com/office/drawing/2014/main" id="{EABE1252-9BC4-8186-499A-2A7107C2945E}"/>
              </a:ext>
              <a:ext uri="{C183D7F6-B498-43B3-948B-1728B52AA6E4}">
                <adec:decorative xmlns:adec="http://schemas.microsoft.com/office/drawing/2017/decorative" val="1"/>
              </a:ext>
            </a:extLst>
          </p:cNvPr>
          <p:cNvSpPr/>
          <p:nvPr userDrawn="1"/>
        </p:nvSpPr>
        <p:spPr>
          <a:xfrm>
            <a:off x="10972805" y="0"/>
            <a:ext cx="3067871" cy="10287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solidFill>
                <a:prstClr val="white"/>
              </a:solidFill>
            </a:endParaRPr>
          </a:p>
        </p:txBody>
      </p:sp>
      <p:sp>
        <p:nvSpPr>
          <p:cNvPr id="7" name="Title 6">
            <a:extLst>
              <a:ext uri="{FF2B5EF4-FFF2-40B4-BE49-F238E27FC236}">
                <a16:creationId xmlns:a16="http://schemas.microsoft.com/office/drawing/2014/main" id="{544ACCFF-64A9-40AA-93F9-86E3CE016187}"/>
              </a:ext>
            </a:extLst>
          </p:cNvPr>
          <p:cNvSpPr>
            <a:spLocks noGrp="1"/>
          </p:cNvSpPr>
          <p:nvPr>
            <p:ph type="title" hasCustomPrompt="1"/>
          </p:nvPr>
        </p:nvSpPr>
        <p:spPr>
          <a:xfrm>
            <a:off x="1152144" y="1001268"/>
            <a:ext cx="8874252" cy="7310628"/>
          </a:xfrm>
          <a:prstGeom prst="rect">
            <a:avLst/>
          </a:prstGeom>
        </p:spPr>
        <p:txBody>
          <a:bodyPr anchor="b"/>
          <a:lstStyle>
            <a:lvl1pPr>
              <a:lnSpc>
                <a:spcPct val="100000"/>
              </a:lnSpc>
              <a:defRPr sz="7500" cap="all" spc="300" baseline="0"/>
            </a:lvl1pPr>
          </a:lstStyle>
          <a:p>
            <a:r>
              <a:rPr lang="en-US" dirty="0"/>
              <a:t>Click to add title</a:t>
            </a:r>
          </a:p>
        </p:txBody>
      </p:sp>
      <p:sp>
        <p:nvSpPr>
          <p:cNvPr id="9" name="Text Placeholder 8">
            <a:extLst>
              <a:ext uri="{FF2B5EF4-FFF2-40B4-BE49-F238E27FC236}">
                <a16:creationId xmlns:a16="http://schemas.microsoft.com/office/drawing/2014/main" id="{AD785D0F-160C-4A31-93B3-F251B0730757}"/>
              </a:ext>
            </a:extLst>
          </p:cNvPr>
          <p:cNvSpPr>
            <a:spLocks noGrp="1"/>
          </p:cNvSpPr>
          <p:nvPr>
            <p:ph type="body" sz="quarter" idx="10" hasCustomPrompt="1"/>
          </p:nvPr>
        </p:nvSpPr>
        <p:spPr>
          <a:xfrm>
            <a:off x="1152144" y="8353044"/>
            <a:ext cx="7914132" cy="1289304"/>
          </a:xfrm>
          <a:prstGeom prst="rect">
            <a:avLst/>
          </a:prstGeom>
        </p:spPr>
        <p:txBody>
          <a:bodyPr anchor="t"/>
          <a:lstStyle>
            <a:lvl1pPr marL="0" indent="0">
              <a:buNone/>
              <a:defRPr sz="3000" b="0" i="0" spc="300" baseline="0">
                <a:solidFill>
                  <a:schemeClr val="accent4"/>
                </a:solidFill>
              </a:defRPr>
            </a:lvl1pPr>
          </a:lstStyle>
          <a:p>
            <a:pPr lvl="0"/>
            <a:r>
              <a:rPr lang="en-US" dirty="0"/>
              <a:t>Click to add name</a:t>
            </a:r>
          </a:p>
        </p:txBody>
      </p:sp>
      <p:sp>
        <p:nvSpPr>
          <p:cNvPr id="11" name="Picture Placeholder 10">
            <a:extLst>
              <a:ext uri="{FF2B5EF4-FFF2-40B4-BE49-F238E27FC236}">
                <a16:creationId xmlns:a16="http://schemas.microsoft.com/office/drawing/2014/main" id="{31CCC134-2698-41E9-A225-76300EF59E5D}"/>
              </a:ext>
            </a:extLst>
          </p:cNvPr>
          <p:cNvSpPr>
            <a:spLocks noGrp="1"/>
          </p:cNvSpPr>
          <p:nvPr>
            <p:ph type="pic" sz="quarter" idx="11" hasCustomPrompt="1"/>
          </p:nvPr>
        </p:nvSpPr>
        <p:spPr>
          <a:xfrm>
            <a:off x="11631168" y="1421606"/>
            <a:ext cx="6072186" cy="7443788"/>
          </a:xfrm>
          <a:prstGeom prst="rect">
            <a:avLst/>
          </a:prstGeom>
        </p:spPr>
        <p:txBody>
          <a:bodyPr/>
          <a:lstStyle>
            <a:lvl1pPr marL="0" indent="0" algn="ctr">
              <a:buNone/>
              <a:defRPr spc="600" baseline="0"/>
            </a:lvl1pPr>
          </a:lstStyle>
          <a:p>
            <a:r>
              <a:rPr lang="en-US" dirty="0"/>
              <a:t>Click to add photo</a:t>
            </a:r>
          </a:p>
        </p:txBody>
      </p:sp>
    </p:spTree>
    <p:extLst>
      <p:ext uri="{BB962C8B-B14F-4D97-AF65-F5344CB8AC3E}">
        <p14:creationId xmlns:p14="http://schemas.microsoft.com/office/powerpoint/2010/main" val="5007093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FED2A3BD-B73E-1BD7-6B8B-22C9FB12483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1" r="27085" b="-104"/>
          <a:stretch/>
        </p:blipFill>
        <p:spPr>
          <a:xfrm rot="10800000">
            <a:off x="0" y="1006742"/>
            <a:ext cx="4634610" cy="7315199"/>
          </a:xfrm>
          <a:prstGeom prst="rect">
            <a:avLst/>
          </a:prstGeom>
        </p:spPr>
      </p:pic>
      <p:sp>
        <p:nvSpPr>
          <p:cNvPr id="8" name="Rectangle 7">
            <a:extLst>
              <a:ext uri="{FF2B5EF4-FFF2-40B4-BE49-F238E27FC236}">
                <a16:creationId xmlns:a16="http://schemas.microsoft.com/office/drawing/2014/main" id="{0B3FCFB4-857F-ED0B-D469-F2A392F06BE2}"/>
              </a:ext>
              <a:ext uri="{C183D7F6-B498-43B3-948B-1728B52AA6E4}">
                <adec:decorative xmlns:adec="http://schemas.microsoft.com/office/drawing/2017/decorative" val="1"/>
              </a:ext>
            </a:extLst>
          </p:cNvPr>
          <p:cNvSpPr/>
          <p:nvPr userDrawn="1"/>
        </p:nvSpPr>
        <p:spPr>
          <a:xfrm>
            <a:off x="15213724" y="0"/>
            <a:ext cx="3074276" cy="10287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solidFill>
                <a:prstClr val="white"/>
              </a:solidFill>
            </a:endParaRPr>
          </a:p>
        </p:txBody>
      </p:sp>
      <p:sp>
        <p:nvSpPr>
          <p:cNvPr id="9" name="Rectangle 8">
            <a:extLst>
              <a:ext uri="{FF2B5EF4-FFF2-40B4-BE49-F238E27FC236}">
                <a16:creationId xmlns:a16="http://schemas.microsoft.com/office/drawing/2014/main" id="{0E0604BC-34A9-95A0-8560-88E7547176F4}"/>
              </a:ext>
              <a:ext uri="{C183D7F6-B498-43B3-948B-1728B52AA6E4}">
                <adec:decorative xmlns:adec="http://schemas.microsoft.com/office/drawing/2017/decorative" val="1"/>
              </a:ext>
            </a:extLst>
          </p:cNvPr>
          <p:cNvSpPr/>
          <p:nvPr userDrawn="1"/>
        </p:nvSpPr>
        <p:spPr>
          <a:xfrm flipH="1">
            <a:off x="14866883" y="0"/>
            <a:ext cx="68579" cy="10287000"/>
          </a:xfrm>
          <a:prstGeom prst="rect">
            <a:avLst/>
          </a:prstGeom>
          <a:solidFill>
            <a:schemeClr val="accent6">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solidFill>
                <a:prstClr val="white"/>
              </a:solidFill>
            </a:endParaRPr>
          </a:p>
        </p:txBody>
      </p:sp>
      <p:pic>
        <p:nvPicPr>
          <p:cNvPr id="10" name="Graphic 9">
            <a:extLst>
              <a:ext uri="{FF2B5EF4-FFF2-40B4-BE49-F238E27FC236}">
                <a16:creationId xmlns:a16="http://schemas.microsoft.com/office/drawing/2014/main" id="{FF2F08ED-0715-2E8A-476E-A005A7D75B5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5400000">
            <a:off x="13519718" y="7402394"/>
            <a:ext cx="2762907" cy="1453404"/>
          </a:xfrm>
          <a:prstGeom prst="rect">
            <a:avLst/>
          </a:prstGeom>
        </p:spPr>
      </p:pic>
      <p:sp>
        <p:nvSpPr>
          <p:cNvPr id="2" name="Title 1">
            <a:extLst>
              <a:ext uri="{FF2B5EF4-FFF2-40B4-BE49-F238E27FC236}">
                <a16:creationId xmlns:a16="http://schemas.microsoft.com/office/drawing/2014/main" id="{F657BD59-35CC-9BB3-8621-6FA3356F81AA}"/>
              </a:ext>
            </a:extLst>
          </p:cNvPr>
          <p:cNvSpPr>
            <a:spLocks noGrp="1"/>
          </p:cNvSpPr>
          <p:nvPr>
            <p:ph type="title"/>
          </p:nvPr>
        </p:nvSpPr>
        <p:spPr>
          <a:xfrm>
            <a:off x="1152144" y="1001268"/>
            <a:ext cx="4937760" cy="8270748"/>
          </a:xfrm>
          <a:solidFill>
            <a:schemeClr val="bg1">
              <a:lumMod val="95000"/>
            </a:schemeClr>
          </a:solidFill>
        </p:spPr>
        <p:txBody>
          <a:bodyPr/>
          <a:lstStyle/>
          <a:p>
            <a:r>
              <a:rPr lang="en-US"/>
              <a:t>Click to edit Master title style</a:t>
            </a:r>
          </a:p>
        </p:txBody>
      </p:sp>
      <p:sp>
        <p:nvSpPr>
          <p:cNvPr id="3" name="Content Placeholder 2">
            <a:extLst>
              <a:ext uri="{FF2B5EF4-FFF2-40B4-BE49-F238E27FC236}">
                <a16:creationId xmlns:a16="http://schemas.microsoft.com/office/drawing/2014/main" id="{A772710C-A212-1B12-06CD-FA2A14F89D68}"/>
              </a:ext>
            </a:extLst>
          </p:cNvPr>
          <p:cNvSpPr>
            <a:spLocks noGrp="1"/>
          </p:cNvSpPr>
          <p:nvPr>
            <p:ph idx="1"/>
          </p:nvPr>
        </p:nvSpPr>
        <p:spPr>
          <a:xfrm>
            <a:off x="7859268" y="1001268"/>
            <a:ext cx="6158484" cy="8353044"/>
          </a:xfrm>
          <a:solidFill>
            <a:schemeClr val="bg1">
              <a:lumMod val="95000"/>
            </a:schemeClr>
          </a:solidFill>
        </p:spPr>
        <p:txBody>
          <a:bodyPr anchor="ctr" anchorCtr="0"/>
          <a:lstStyle>
            <a:lvl1pPr>
              <a:lnSpc>
                <a:spcPct val="150000"/>
              </a:lnSpc>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C56EB0F-63C8-5F75-A333-3413A9DC6F76}"/>
              </a:ext>
            </a:extLst>
          </p:cNvPr>
          <p:cNvSpPr>
            <a:spLocks noGrp="1"/>
          </p:cNvSpPr>
          <p:nvPr>
            <p:ph type="dt" sz="half" idx="10"/>
          </p:nvPr>
        </p:nvSpPr>
        <p:spPr/>
        <p:txBody>
          <a:bodyPr/>
          <a:lstStyle/>
          <a:p>
            <a:r>
              <a:rPr lang="en-US" dirty="0">
                <a:solidFill>
                  <a:srgbClr val="627272">
                    <a:lumMod val="75000"/>
                  </a:srgbClr>
                </a:solidFill>
              </a:rPr>
              <a:t>20XX</a:t>
            </a:r>
          </a:p>
        </p:txBody>
      </p:sp>
      <p:sp>
        <p:nvSpPr>
          <p:cNvPr id="5" name="Footer Placeholder 4">
            <a:extLst>
              <a:ext uri="{FF2B5EF4-FFF2-40B4-BE49-F238E27FC236}">
                <a16:creationId xmlns:a16="http://schemas.microsoft.com/office/drawing/2014/main" id="{4D4DE333-25B4-E092-1CC4-C3D20BA25168}"/>
              </a:ext>
            </a:extLst>
          </p:cNvPr>
          <p:cNvSpPr>
            <a:spLocks noGrp="1"/>
          </p:cNvSpPr>
          <p:nvPr>
            <p:ph type="ftr" sz="quarter" idx="11"/>
          </p:nvPr>
        </p:nvSpPr>
        <p:spPr/>
        <p:txBody>
          <a:bodyPr/>
          <a:lstStyle/>
          <a:p>
            <a:endParaRPr lang="en-US" dirty="0">
              <a:solidFill>
                <a:srgbClr val="627272">
                  <a:lumMod val="75000"/>
                </a:srgbClr>
              </a:solidFill>
            </a:endParaRPr>
          </a:p>
        </p:txBody>
      </p:sp>
      <p:sp>
        <p:nvSpPr>
          <p:cNvPr id="6" name="Slide Number Placeholder 5">
            <a:extLst>
              <a:ext uri="{FF2B5EF4-FFF2-40B4-BE49-F238E27FC236}">
                <a16:creationId xmlns:a16="http://schemas.microsoft.com/office/drawing/2014/main" id="{8F1AF200-E81F-A326-0EDB-4B93C71D9BF4}"/>
              </a:ext>
            </a:extLst>
          </p:cNvPr>
          <p:cNvSpPr>
            <a:spLocks noGrp="1"/>
          </p:cNvSpPr>
          <p:nvPr>
            <p:ph type="sldNum" sz="quarter" idx="12"/>
          </p:nvPr>
        </p:nvSpPr>
        <p:spPr/>
        <p:txBody>
          <a:bodyPr/>
          <a:lstStyle/>
          <a:p>
            <a:fld id="{CBD12358-51D2-46B3-9BDE-DF29528B9454}" type="slidenum">
              <a:rPr lang="en-US" smtClean="0">
                <a:solidFill>
                  <a:srgbClr val="627272">
                    <a:lumMod val="75000"/>
                  </a:srgbClr>
                </a:solidFill>
              </a:rPr>
              <a:pPr/>
              <a:t>‹#›</a:t>
            </a:fld>
            <a:endParaRPr lang="en-US" dirty="0">
              <a:solidFill>
                <a:srgbClr val="627272">
                  <a:lumMod val="75000"/>
                </a:srgbClr>
              </a:solidFill>
            </a:endParaRPr>
          </a:p>
        </p:txBody>
      </p:sp>
    </p:spTree>
    <p:extLst>
      <p:ext uri="{BB962C8B-B14F-4D97-AF65-F5344CB8AC3E}">
        <p14:creationId xmlns:p14="http://schemas.microsoft.com/office/powerpoint/2010/main" val="24026868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ubtitle, and image lef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248277F-DB00-5149-6533-E8AEF0BAD4D5}"/>
              </a:ext>
              <a:ext uri="{C183D7F6-B498-43B3-948B-1728B52AA6E4}">
                <adec:decorative xmlns:adec="http://schemas.microsoft.com/office/drawing/2017/decorative" val="1"/>
              </a:ext>
            </a:extLst>
          </p:cNvPr>
          <p:cNvSpPr/>
          <p:nvPr userDrawn="1"/>
        </p:nvSpPr>
        <p:spPr>
          <a:xfrm>
            <a:off x="5360278" y="0"/>
            <a:ext cx="2001482" cy="10287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solidFill>
                <a:prstClr val="white"/>
              </a:solidFill>
            </a:endParaRPr>
          </a:p>
        </p:txBody>
      </p:sp>
      <p:pic>
        <p:nvPicPr>
          <p:cNvPr id="6" name="Graphic 5">
            <a:extLst>
              <a:ext uri="{FF2B5EF4-FFF2-40B4-BE49-F238E27FC236}">
                <a16:creationId xmlns:a16="http://schemas.microsoft.com/office/drawing/2014/main" id="{8067A69A-84EE-0E71-D053-F462EBCC8E9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595280" y="983516"/>
            <a:ext cx="3657600" cy="3105150"/>
          </a:xfrm>
          <a:prstGeom prst="rect">
            <a:avLst/>
          </a:prstGeom>
        </p:spPr>
      </p:pic>
      <p:sp>
        <p:nvSpPr>
          <p:cNvPr id="7" name="Title 6">
            <a:extLst>
              <a:ext uri="{FF2B5EF4-FFF2-40B4-BE49-F238E27FC236}">
                <a16:creationId xmlns:a16="http://schemas.microsoft.com/office/drawing/2014/main" id="{544ACCFF-64A9-40AA-93F9-86E3CE016187}"/>
              </a:ext>
            </a:extLst>
          </p:cNvPr>
          <p:cNvSpPr>
            <a:spLocks noGrp="1"/>
          </p:cNvSpPr>
          <p:nvPr>
            <p:ph type="title" hasCustomPrompt="1"/>
          </p:nvPr>
        </p:nvSpPr>
        <p:spPr>
          <a:xfrm>
            <a:off x="9148572" y="987552"/>
            <a:ext cx="8229600" cy="5431536"/>
          </a:xfrm>
          <a:prstGeom prst="rect">
            <a:avLst/>
          </a:prstGeom>
          <a:solidFill>
            <a:schemeClr val="bg1">
              <a:lumMod val="95000"/>
            </a:schemeClr>
          </a:solidFill>
        </p:spPr>
        <p:txBody>
          <a:bodyPr anchor="b"/>
          <a:lstStyle>
            <a:lvl1pPr>
              <a:lnSpc>
                <a:spcPct val="90000"/>
              </a:lnSpc>
              <a:defRPr sz="7200" cap="all" spc="0" baseline="0"/>
            </a:lvl1pPr>
          </a:lstStyle>
          <a:p>
            <a:r>
              <a:rPr lang="en-US" dirty="0"/>
              <a:t>Click to add title</a:t>
            </a:r>
          </a:p>
        </p:txBody>
      </p:sp>
      <p:sp>
        <p:nvSpPr>
          <p:cNvPr id="11" name="Picture Placeholder 10">
            <a:extLst>
              <a:ext uri="{FF2B5EF4-FFF2-40B4-BE49-F238E27FC236}">
                <a16:creationId xmlns:a16="http://schemas.microsoft.com/office/drawing/2014/main" id="{31CCC134-2698-41E9-A225-76300EF59E5D}"/>
              </a:ext>
            </a:extLst>
          </p:cNvPr>
          <p:cNvSpPr>
            <a:spLocks noGrp="1"/>
          </p:cNvSpPr>
          <p:nvPr>
            <p:ph type="pic" sz="quarter" idx="11" hasCustomPrompt="1"/>
          </p:nvPr>
        </p:nvSpPr>
        <p:spPr>
          <a:xfrm>
            <a:off x="946404" y="864108"/>
            <a:ext cx="6035040" cy="8243316"/>
          </a:xfrm>
          <a:prstGeom prst="rect">
            <a:avLst/>
          </a:prstGeom>
        </p:spPr>
        <p:txBody>
          <a:bodyPr/>
          <a:lstStyle>
            <a:lvl1pPr marL="0" indent="0" algn="ctr">
              <a:buNone/>
              <a:defRPr spc="600" baseline="0"/>
            </a:lvl1pPr>
          </a:lstStyle>
          <a:p>
            <a:r>
              <a:rPr lang="en-US" dirty="0"/>
              <a:t>Click to add photo</a:t>
            </a:r>
          </a:p>
        </p:txBody>
      </p:sp>
      <p:sp>
        <p:nvSpPr>
          <p:cNvPr id="9" name="Text Placeholder 8">
            <a:extLst>
              <a:ext uri="{FF2B5EF4-FFF2-40B4-BE49-F238E27FC236}">
                <a16:creationId xmlns:a16="http://schemas.microsoft.com/office/drawing/2014/main" id="{AD785D0F-160C-4A31-93B3-F251B0730757}"/>
              </a:ext>
            </a:extLst>
          </p:cNvPr>
          <p:cNvSpPr>
            <a:spLocks noGrp="1"/>
          </p:cNvSpPr>
          <p:nvPr>
            <p:ph type="body" sz="quarter" idx="10" hasCustomPrompt="1"/>
          </p:nvPr>
        </p:nvSpPr>
        <p:spPr>
          <a:xfrm>
            <a:off x="9148572" y="6830568"/>
            <a:ext cx="8229600" cy="1508760"/>
          </a:xfrm>
          <a:prstGeom prst="rect">
            <a:avLst/>
          </a:prstGeom>
          <a:solidFill>
            <a:schemeClr val="bg1">
              <a:lumMod val="95000"/>
            </a:schemeClr>
          </a:solidFill>
        </p:spPr>
        <p:txBody>
          <a:bodyPr anchor="t">
            <a:normAutofit/>
          </a:bodyPr>
          <a:lstStyle>
            <a:lvl1pPr marL="0" indent="0">
              <a:buNone/>
              <a:defRPr sz="3600" b="0" i="0" spc="0" baseline="0">
                <a:solidFill>
                  <a:schemeClr val="accent4"/>
                </a:solidFill>
              </a:defRPr>
            </a:lvl1pPr>
          </a:lstStyle>
          <a:p>
            <a:pPr lvl="0"/>
            <a:r>
              <a:rPr lang="en-US" dirty="0"/>
              <a:t>Click to add name</a:t>
            </a:r>
          </a:p>
        </p:txBody>
      </p:sp>
    </p:spTree>
    <p:extLst>
      <p:ext uri="{BB962C8B-B14F-4D97-AF65-F5344CB8AC3E}">
        <p14:creationId xmlns:p14="http://schemas.microsoft.com/office/powerpoint/2010/main" val="16607461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E17B23C3-2F98-4465-21EA-A49296DA1F6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1" r="27085" b="-104"/>
          <a:stretch/>
        </p:blipFill>
        <p:spPr>
          <a:xfrm rot="5400000">
            <a:off x="11619411" y="4347568"/>
            <a:ext cx="4634610" cy="7315199"/>
          </a:xfrm>
          <a:prstGeom prst="rect">
            <a:avLst/>
          </a:prstGeom>
        </p:spPr>
      </p:pic>
      <p:sp>
        <p:nvSpPr>
          <p:cNvPr id="8" name="Rectangle 7">
            <a:extLst>
              <a:ext uri="{FF2B5EF4-FFF2-40B4-BE49-F238E27FC236}">
                <a16:creationId xmlns:a16="http://schemas.microsoft.com/office/drawing/2014/main" id="{3397A4D6-9D7A-63FE-63C9-A585FFE05579}"/>
              </a:ext>
              <a:ext uri="{C183D7F6-B498-43B3-948B-1728B52AA6E4}">
                <adec:decorative xmlns:adec="http://schemas.microsoft.com/office/drawing/2017/decorative" val="1"/>
              </a:ext>
            </a:extLst>
          </p:cNvPr>
          <p:cNvSpPr/>
          <p:nvPr userDrawn="1"/>
        </p:nvSpPr>
        <p:spPr>
          <a:xfrm>
            <a:off x="0" y="6575"/>
            <a:ext cx="18288000" cy="2286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solidFill>
                <a:prstClr val="white"/>
              </a:solidFill>
            </a:endParaRPr>
          </a:p>
        </p:txBody>
      </p:sp>
      <p:sp>
        <p:nvSpPr>
          <p:cNvPr id="2" name="Title 1">
            <a:extLst>
              <a:ext uri="{FF2B5EF4-FFF2-40B4-BE49-F238E27FC236}">
                <a16:creationId xmlns:a16="http://schemas.microsoft.com/office/drawing/2014/main" id="{F657BD59-35CC-9BB3-8621-6FA3356F81AA}"/>
              </a:ext>
            </a:extLst>
          </p:cNvPr>
          <p:cNvSpPr>
            <a:spLocks noGrp="1"/>
          </p:cNvSpPr>
          <p:nvPr>
            <p:ph type="title"/>
          </p:nvPr>
        </p:nvSpPr>
        <p:spPr>
          <a:xfrm>
            <a:off x="1165860" y="548640"/>
            <a:ext cx="15224760" cy="2318004"/>
          </a:xfrm>
          <a:solidFill>
            <a:schemeClr val="bg1">
              <a:lumMod val="95000"/>
            </a:schemeClr>
          </a:solidFill>
        </p:spPr>
        <p:txBody>
          <a:bodyPr/>
          <a:lstStyle>
            <a:lvl1pPr>
              <a:defRPr baseline="0"/>
            </a:lvl1pPr>
          </a:lstStyle>
          <a:p>
            <a:r>
              <a:rPr lang="en-US" dirty="0"/>
              <a:t>Click to edit Master title style</a:t>
            </a:r>
          </a:p>
        </p:txBody>
      </p:sp>
      <p:sp>
        <p:nvSpPr>
          <p:cNvPr id="3" name="Content Placeholder 2">
            <a:extLst>
              <a:ext uri="{FF2B5EF4-FFF2-40B4-BE49-F238E27FC236}">
                <a16:creationId xmlns:a16="http://schemas.microsoft.com/office/drawing/2014/main" id="{A772710C-A212-1B12-06CD-FA2A14F89D68}"/>
              </a:ext>
            </a:extLst>
          </p:cNvPr>
          <p:cNvSpPr>
            <a:spLocks noGrp="1"/>
          </p:cNvSpPr>
          <p:nvPr>
            <p:ph idx="1"/>
          </p:nvPr>
        </p:nvSpPr>
        <p:spPr>
          <a:xfrm>
            <a:off x="1165860" y="3140964"/>
            <a:ext cx="6556248" cy="5664708"/>
          </a:xfrm>
          <a:solidFill>
            <a:schemeClr val="bg1">
              <a:lumMod val="95000"/>
            </a:schemeClr>
          </a:solidFill>
        </p:spPr>
        <p:txBody>
          <a:bodyPr rIns="45720" anchor="t" anchorCtr="0">
            <a:normAutofit/>
          </a:bodyPr>
          <a:lstStyle>
            <a:lvl1pPr>
              <a:spcAft>
                <a:spcPts val="2700"/>
              </a:spcAft>
              <a:defRPr sz="3000"/>
            </a:lvl1pPr>
            <a:lvl2pPr>
              <a:defRPr sz="2700"/>
            </a:lvl2pPr>
            <a:lvl3pPr>
              <a:defRPr sz="2400"/>
            </a:lvl3pPr>
            <a:lvl4pPr>
              <a:defRPr sz="2100"/>
            </a:lvl4pPr>
            <a:lvl5pPr>
              <a:defRPr sz="2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a:extLst>
              <a:ext uri="{FF2B5EF4-FFF2-40B4-BE49-F238E27FC236}">
                <a16:creationId xmlns:a16="http://schemas.microsoft.com/office/drawing/2014/main" id="{33A182AF-83EB-0BA6-3ADD-B49BDD9E37ED}"/>
              </a:ext>
            </a:extLst>
          </p:cNvPr>
          <p:cNvSpPr>
            <a:spLocks noGrp="1"/>
          </p:cNvSpPr>
          <p:nvPr>
            <p:ph idx="13"/>
          </p:nvPr>
        </p:nvSpPr>
        <p:spPr>
          <a:xfrm>
            <a:off x="9148572" y="3168396"/>
            <a:ext cx="6556248" cy="5664708"/>
          </a:xfrm>
          <a:noFill/>
        </p:spPr>
        <p:txBody>
          <a:bodyPr anchor="t" anchorCtr="0">
            <a:normAutofit/>
          </a:bodyPr>
          <a:lstStyle>
            <a:lvl1pPr>
              <a:spcAft>
                <a:spcPts val="2700"/>
              </a:spcAft>
              <a:defRPr sz="3000"/>
            </a:lvl1pPr>
            <a:lvl2pPr>
              <a:defRPr sz="2700"/>
            </a:lvl2pPr>
            <a:lvl3pPr>
              <a:defRPr sz="2400"/>
            </a:lvl3pPr>
            <a:lvl4pPr>
              <a:defRPr sz="2100"/>
            </a:lvl4pPr>
            <a:lvl5pPr>
              <a:defRPr sz="2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C56EB0F-63C8-5F75-A333-3413A9DC6F76}"/>
              </a:ext>
            </a:extLst>
          </p:cNvPr>
          <p:cNvSpPr>
            <a:spLocks noGrp="1"/>
          </p:cNvSpPr>
          <p:nvPr>
            <p:ph type="dt" sz="half" idx="10"/>
          </p:nvPr>
        </p:nvSpPr>
        <p:spPr/>
        <p:txBody>
          <a:bodyPr/>
          <a:lstStyle/>
          <a:p>
            <a:r>
              <a:rPr lang="en-US" dirty="0">
                <a:solidFill>
                  <a:srgbClr val="627272">
                    <a:lumMod val="75000"/>
                  </a:srgbClr>
                </a:solidFill>
              </a:rPr>
              <a:t>20XX</a:t>
            </a:r>
          </a:p>
        </p:txBody>
      </p:sp>
      <p:sp>
        <p:nvSpPr>
          <p:cNvPr id="5" name="Footer Placeholder 4">
            <a:extLst>
              <a:ext uri="{FF2B5EF4-FFF2-40B4-BE49-F238E27FC236}">
                <a16:creationId xmlns:a16="http://schemas.microsoft.com/office/drawing/2014/main" id="{4D4DE333-25B4-E092-1CC4-C3D20BA25168}"/>
              </a:ext>
            </a:extLst>
          </p:cNvPr>
          <p:cNvSpPr>
            <a:spLocks noGrp="1"/>
          </p:cNvSpPr>
          <p:nvPr>
            <p:ph type="ftr" sz="quarter" idx="11"/>
          </p:nvPr>
        </p:nvSpPr>
        <p:spPr/>
        <p:txBody>
          <a:bodyPr/>
          <a:lstStyle/>
          <a:p>
            <a:endParaRPr lang="en-US" dirty="0">
              <a:solidFill>
                <a:srgbClr val="627272">
                  <a:lumMod val="75000"/>
                </a:srgbClr>
              </a:solidFill>
            </a:endParaRPr>
          </a:p>
        </p:txBody>
      </p:sp>
      <p:sp>
        <p:nvSpPr>
          <p:cNvPr id="6" name="Slide Number Placeholder 5">
            <a:extLst>
              <a:ext uri="{FF2B5EF4-FFF2-40B4-BE49-F238E27FC236}">
                <a16:creationId xmlns:a16="http://schemas.microsoft.com/office/drawing/2014/main" id="{8F1AF200-E81F-A326-0EDB-4B93C71D9BF4}"/>
              </a:ext>
            </a:extLst>
          </p:cNvPr>
          <p:cNvSpPr>
            <a:spLocks noGrp="1"/>
          </p:cNvSpPr>
          <p:nvPr>
            <p:ph type="sldNum" sz="quarter" idx="12"/>
          </p:nvPr>
        </p:nvSpPr>
        <p:spPr/>
        <p:txBody>
          <a:bodyPr/>
          <a:lstStyle/>
          <a:p>
            <a:fld id="{CBD12358-51D2-46B3-9BDE-DF29528B9454}" type="slidenum">
              <a:rPr lang="en-US" smtClean="0">
                <a:solidFill>
                  <a:srgbClr val="627272">
                    <a:lumMod val="75000"/>
                  </a:srgbClr>
                </a:solidFill>
              </a:rPr>
              <a:pPr/>
              <a:t>‹#›</a:t>
            </a:fld>
            <a:endParaRPr lang="en-US" dirty="0">
              <a:solidFill>
                <a:srgbClr val="627272">
                  <a:lumMod val="75000"/>
                </a:srgbClr>
              </a:solidFill>
            </a:endParaRPr>
          </a:p>
        </p:txBody>
      </p:sp>
    </p:spTree>
    <p:extLst>
      <p:ext uri="{BB962C8B-B14F-4D97-AF65-F5344CB8AC3E}">
        <p14:creationId xmlns:p14="http://schemas.microsoft.com/office/powerpoint/2010/main" val="22629036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content, and image righ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E7C8AFE-E640-9C6A-F20C-CDE1D4EF5745}"/>
              </a:ext>
              <a:ext uri="{C183D7F6-B498-43B3-948B-1728B52AA6E4}">
                <adec:decorative xmlns:adec="http://schemas.microsoft.com/office/drawing/2017/decorative" val="1"/>
              </a:ext>
            </a:extLst>
          </p:cNvPr>
          <p:cNvSpPr/>
          <p:nvPr userDrawn="1"/>
        </p:nvSpPr>
        <p:spPr>
          <a:xfrm>
            <a:off x="14441214" y="0"/>
            <a:ext cx="2001482" cy="10287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solidFill>
                <a:prstClr val="white"/>
              </a:solidFill>
            </a:endParaRPr>
          </a:p>
        </p:txBody>
      </p:sp>
      <p:pic>
        <p:nvPicPr>
          <p:cNvPr id="3" name="Graphic 2">
            <a:extLst>
              <a:ext uri="{FF2B5EF4-FFF2-40B4-BE49-F238E27FC236}">
                <a16:creationId xmlns:a16="http://schemas.microsoft.com/office/drawing/2014/main" id="{31CF2607-B5C7-9992-C51D-DD5E7FC5FB3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3919741" y="4735710"/>
            <a:ext cx="3657600" cy="3105150"/>
          </a:xfrm>
          <a:prstGeom prst="rect">
            <a:avLst/>
          </a:prstGeom>
        </p:spPr>
      </p:pic>
      <p:pic>
        <p:nvPicPr>
          <p:cNvPr id="4" name="Graphic 3">
            <a:extLst>
              <a:ext uri="{FF2B5EF4-FFF2-40B4-BE49-F238E27FC236}">
                <a16:creationId xmlns:a16="http://schemas.microsoft.com/office/drawing/2014/main" id="{6D2F83CD-8345-462A-4412-5A54CB1FDDE3}"/>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28916"/>
          <a:stretch/>
        </p:blipFill>
        <p:spPr>
          <a:xfrm>
            <a:off x="0" y="5925699"/>
            <a:ext cx="4508706" cy="3336543"/>
          </a:xfrm>
          <a:prstGeom prst="rect">
            <a:avLst/>
          </a:prstGeom>
        </p:spPr>
      </p:pic>
      <p:sp>
        <p:nvSpPr>
          <p:cNvPr id="7" name="Title 6">
            <a:extLst>
              <a:ext uri="{FF2B5EF4-FFF2-40B4-BE49-F238E27FC236}">
                <a16:creationId xmlns:a16="http://schemas.microsoft.com/office/drawing/2014/main" id="{544ACCFF-64A9-40AA-93F9-86E3CE016187}"/>
              </a:ext>
            </a:extLst>
          </p:cNvPr>
          <p:cNvSpPr>
            <a:spLocks noGrp="1"/>
          </p:cNvSpPr>
          <p:nvPr>
            <p:ph type="title" hasCustomPrompt="1"/>
          </p:nvPr>
        </p:nvSpPr>
        <p:spPr>
          <a:xfrm>
            <a:off x="1152144" y="1028700"/>
            <a:ext cx="8229600" cy="5074920"/>
          </a:xfrm>
          <a:prstGeom prst="rect">
            <a:avLst/>
          </a:prstGeom>
          <a:solidFill>
            <a:schemeClr val="bg1">
              <a:lumMod val="95000"/>
            </a:schemeClr>
          </a:solidFill>
        </p:spPr>
        <p:txBody>
          <a:bodyPr anchor="b"/>
          <a:lstStyle>
            <a:lvl1pPr>
              <a:lnSpc>
                <a:spcPct val="90000"/>
              </a:lnSpc>
              <a:defRPr sz="7200" cap="all" spc="0" baseline="0"/>
            </a:lvl1pPr>
          </a:lstStyle>
          <a:p>
            <a:r>
              <a:rPr lang="en-US" dirty="0"/>
              <a:t>Click to add title</a:t>
            </a:r>
          </a:p>
        </p:txBody>
      </p:sp>
      <p:sp>
        <p:nvSpPr>
          <p:cNvPr id="9" name="Text Placeholder 8">
            <a:extLst>
              <a:ext uri="{FF2B5EF4-FFF2-40B4-BE49-F238E27FC236}">
                <a16:creationId xmlns:a16="http://schemas.microsoft.com/office/drawing/2014/main" id="{AD785D0F-160C-4A31-93B3-F251B0730757}"/>
              </a:ext>
            </a:extLst>
          </p:cNvPr>
          <p:cNvSpPr>
            <a:spLocks noGrp="1"/>
          </p:cNvSpPr>
          <p:nvPr>
            <p:ph type="body" sz="quarter" idx="10" hasCustomPrompt="1"/>
          </p:nvPr>
        </p:nvSpPr>
        <p:spPr>
          <a:xfrm>
            <a:off x="1152144" y="6515100"/>
            <a:ext cx="8229600" cy="1508760"/>
          </a:xfrm>
          <a:prstGeom prst="rect">
            <a:avLst/>
          </a:prstGeom>
          <a:solidFill>
            <a:schemeClr val="tx1">
              <a:alpha val="5000"/>
            </a:schemeClr>
          </a:solidFill>
        </p:spPr>
        <p:txBody>
          <a:bodyPr anchor="t">
            <a:normAutofit/>
          </a:bodyPr>
          <a:lstStyle>
            <a:lvl1pPr marL="0" indent="0">
              <a:buNone/>
              <a:defRPr sz="3600" b="0" i="0" spc="0" baseline="0">
                <a:solidFill>
                  <a:schemeClr val="accent4"/>
                </a:solidFill>
              </a:defRPr>
            </a:lvl1pPr>
          </a:lstStyle>
          <a:p>
            <a:pPr lvl="0"/>
            <a:r>
              <a:rPr lang="en-US" dirty="0"/>
              <a:t>Click to add name</a:t>
            </a:r>
          </a:p>
        </p:txBody>
      </p:sp>
      <p:sp>
        <p:nvSpPr>
          <p:cNvPr id="11" name="Picture Placeholder 10">
            <a:extLst>
              <a:ext uri="{FF2B5EF4-FFF2-40B4-BE49-F238E27FC236}">
                <a16:creationId xmlns:a16="http://schemas.microsoft.com/office/drawing/2014/main" id="{31CCC134-2698-41E9-A225-76300EF59E5D}"/>
              </a:ext>
            </a:extLst>
          </p:cNvPr>
          <p:cNvSpPr>
            <a:spLocks noGrp="1"/>
          </p:cNvSpPr>
          <p:nvPr>
            <p:ph type="pic" sz="quarter" idx="11" hasCustomPrompt="1"/>
          </p:nvPr>
        </p:nvSpPr>
        <p:spPr>
          <a:xfrm>
            <a:off x="10026396" y="864108"/>
            <a:ext cx="6035040" cy="8243316"/>
          </a:xfrm>
          <a:prstGeom prst="rect">
            <a:avLst/>
          </a:prstGeom>
        </p:spPr>
        <p:txBody>
          <a:bodyPr/>
          <a:lstStyle>
            <a:lvl1pPr marL="0" indent="0" algn="ctr">
              <a:buNone/>
              <a:defRPr spc="600" baseline="0"/>
            </a:lvl1pPr>
          </a:lstStyle>
          <a:p>
            <a:r>
              <a:rPr lang="en-US" dirty="0"/>
              <a:t>Click to add photo</a:t>
            </a:r>
          </a:p>
        </p:txBody>
      </p:sp>
    </p:spTree>
    <p:extLst>
      <p:ext uri="{BB962C8B-B14F-4D97-AF65-F5344CB8AC3E}">
        <p14:creationId xmlns:p14="http://schemas.microsoft.com/office/powerpoint/2010/main" val="18457541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wo content 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397A4D6-9D7A-63FE-63C9-A585FFE05579}"/>
              </a:ext>
              <a:ext uri="{C183D7F6-B498-43B3-948B-1728B52AA6E4}">
                <adec:decorative xmlns:adec="http://schemas.microsoft.com/office/drawing/2017/decorative" val="1"/>
              </a:ext>
            </a:extLst>
          </p:cNvPr>
          <p:cNvSpPr/>
          <p:nvPr userDrawn="1"/>
        </p:nvSpPr>
        <p:spPr>
          <a:xfrm>
            <a:off x="0" y="6575"/>
            <a:ext cx="18288000" cy="2286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solidFill>
                <a:prstClr val="white"/>
              </a:solidFill>
            </a:endParaRPr>
          </a:p>
        </p:txBody>
      </p:sp>
      <p:sp>
        <p:nvSpPr>
          <p:cNvPr id="2" name="Title 1">
            <a:extLst>
              <a:ext uri="{FF2B5EF4-FFF2-40B4-BE49-F238E27FC236}">
                <a16:creationId xmlns:a16="http://schemas.microsoft.com/office/drawing/2014/main" id="{F657BD59-35CC-9BB3-8621-6FA3356F81AA}"/>
              </a:ext>
            </a:extLst>
          </p:cNvPr>
          <p:cNvSpPr>
            <a:spLocks noGrp="1"/>
          </p:cNvSpPr>
          <p:nvPr>
            <p:ph type="title"/>
          </p:nvPr>
        </p:nvSpPr>
        <p:spPr>
          <a:xfrm>
            <a:off x="1165860" y="548640"/>
            <a:ext cx="16335756" cy="2318004"/>
          </a:xfrm>
          <a:solidFill>
            <a:schemeClr val="bg1">
              <a:lumMod val="95000"/>
            </a:schemeClr>
          </a:solidFill>
        </p:spPr>
        <p:txBody>
          <a:bodyPr/>
          <a:lstStyle>
            <a:lvl1pPr>
              <a:defRPr baseline="0"/>
            </a:lvl1pPr>
          </a:lstStyle>
          <a:p>
            <a:r>
              <a:rPr lang="en-US" dirty="0"/>
              <a:t>Click to edit Master title style</a:t>
            </a:r>
          </a:p>
        </p:txBody>
      </p:sp>
      <p:sp>
        <p:nvSpPr>
          <p:cNvPr id="3" name="Content Placeholder 2">
            <a:extLst>
              <a:ext uri="{FF2B5EF4-FFF2-40B4-BE49-F238E27FC236}">
                <a16:creationId xmlns:a16="http://schemas.microsoft.com/office/drawing/2014/main" id="{A772710C-A212-1B12-06CD-FA2A14F89D68}"/>
              </a:ext>
            </a:extLst>
          </p:cNvPr>
          <p:cNvSpPr>
            <a:spLocks noGrp="1"/>
          </p:cNvSpPr>
          <p:nvPr>
            <p:ph idx="1"/>
          </p:nvPr>
        </p:nvSpPr>
        <p:spPr>
          <a:xfrm>
            <a:off x="1165860" y="3140964"/>
            <a:ext cx="5129784" cy="5664708"/>
          </a:xfrm>
          <a:solidFill>
            <a:schemeClr val="tx1">
              <a:alpha val="5000"/>
            </a:schemeClr>
          </a:solidFill>
        </p:spPr>
        <p:txBody>
          <a:bodyPr rIns="45720" anchor="t" anchorCtr="0">
            <a:normAutofit/>
          </a:bodyPr>
          <a:lstStyle>
            <a:lvl1pPr>
              <a:spcAft>
                <a:spcPts val="2700"/>
              </a:spcAft>
              <a:defRPr sz="2700"/>
            </a:lvl1pPr>
            <a:lvl2pPr>
              <a:defRPr sz="2400"/>
            </a:lvl2pPr>
            <a:lvl3pPr>
              <a:defRPr sz="21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a:extLst>
              <a:ext uri="{FF2B5EF4-FFF2-40B4-BE49-F238E27FC236}">
                <a16:creationId xmlns:a16="http://schemas.microsoft.com/office/drawing/2014/main" id="{33A182AF-83EB-0BA6-3ADD-B49BDD9E37ED}"/>
              </a:ext>
            </a:extLst>
          </p:cNvPr>
          <p:cNvSpPr>
            <a:spLocks noGrp="1"/>
          </p:cNvSpPr>
          <p:nvPr>
            <p:ph idx="13"/>
          </p:nvPr>
        </p:nvSpPr>
        <p:spPr>
          <a:xfrm>
            <a:off x="7296912" y="3140964"/>
            <a:ext cx="9573768" cy="5623560"/>
          </a:xfrm>
          <a:noFill/>
        </p:spPr>
        <p:txBody>
          <a:bodyPr anchor="t" anchorCtr="0">
            <a:normAutofit/>
          </a:bodyPr>
          <a:lstStyle>
            <a:lvl1pPr>
              <a:spcAft>
                <a:spcPts val="2700"/>
              </a:spcAft>
              <a:defRPr sz="3000"/>
            </a:lvl1pPr>
            <a:lvl2pPr>
              <a:defRPr sz="2700"/>
            </a:lvl2pPr>
            <a:lvl3pPr>
              <a:defRPr sz="2400"/>
            </a:lvl3pPr>
            <a:lvl4pPr>
              <a:defRPr sz="2100"/>
            </a:lvl4pPr>
            <a:lvl5pPr>
              <a:defRPr sz="2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C56EB0F-63C8-5F75-A333-3413A9DC6F76}"/>
              </a:ext>
            </a:extLst>
          </p:cNvPr>
          <p:cNvSpPr>
            <a:spLocks noGrp="1"/>
          </p:cNvSpPr>
          <p:nvPr>
            <p:ph type="dt" sz="half" idx="10"/>
          </p:nvPr>
        </p:nvSpPr>
        <p:spPr/>
        <p:txBody>
          <a:bodyPr/>
          <a:lstStyle/>
          <a:p>
            <a:r>
              <a:rPr lang="en-US" dirty="0">
                <a:solidFill>
                  <a:srgbClr val="627272">
                    <a:lumMod val="75000"/>
                  </a:srgbClr>
                </a:solidFill>
              </a:rPr>
              <a:t>20XX</a:t>
            </a:r>
          </a:p>
        </p:txBody>
      </p:sp>
      <p:sp>
        <p:nvSpPr>
          <p:cNvPr id="5" name="Footer Placeholder 4">
            <a:extLst>
              <a:ext uri="{FF2B5EF4-FFF2-40B4-BE49-F238E27FC236}">
                <a16:creationId xmlns:a16="http://schemas.microsoft.com/office/drawing/2014/main" id="{4D4DE333-25B4-E092-1CC4-C3D20BA25168}"/>
              </a:ext>
            </a:extLst>
          </p:cNvPr>
          <p:cNvSpPr>
            <a:spLocks noGrp="1"/>
          </p:cNvSpPr>
          <p:nvPr>
            <p:ph type="ftr" sz="quarter" idx="11"/>
          </p:nvPr>
        </p:nvSpPr>
        <p:spPr/>
        <p:txBody>
          <a:bodyPr/>
          <a:lstStyle/>
          <a:p>
            <a:endParaRPr lang="en-US" dirty="0">
              <a:solidFill>
                <a:srgbClr val="627272">
                  <a:lumMod val="75000"/>
                </a:srgbClr>
              </a:solidFill>
            </a:endParaRPr>
          </a:p>
        </p:txBody>
      </p:sp>
      <p:sp>
        <p:nvSpPr>
          <p:cNvPr id="6" name="Slide Number Placeholder 5">
            <a:extLst>
              <a:ext uri="{FF2B5EF4-FFF2-40B4-BE49-F238E27FC236}">
                <a16:creationId xmlns:a16="http://schemas.microsoft.com/office/drawing/2014/main" id="{8F1AF200-E81F-A326-0EDB-4B93C71D9BF4}"/>
              </a:ext>
            </a:extLst>
          </p:cNvPr>
          <p:cNvSpPr>
            <a:spLocks noGrp="1"/>
          </p:cNvSpPr>
          <p:nvPr>
            <p:ph type="sldNum" sz="quarter" idx="12"/>
          </p:nvPr>
        </p:nvSpPr>
        <p:spPr/>
        <p:txBody>
          <a:bodyPr/>
          <a:lstStyle/>
          <a:p>
            <a:fld id="{CBD12358-51D2-46B3-9BDE-DF29528B9454}" type="slidenum">
              <a:rPr lang="en-US" smtClean="0">
                <a:solidFill>
                  <a:srgbClr val="627272">
                    <a:lumMod val="75000"/>
                  </a:srgbClr>
                </a:solidFill>
              </a:rPr>
              <a:pPr/>
              <a:t>‹#›</a:t>
            </a:fld>
            <a:endParaRPr lang="en-US" dirty="0">
              <a:solidFill>
                <a:srgbClr val="627272">
                  <a:lumMod val="75000"/>
                </a:srgbClr>
              </a:solidFill>
            </a:endParaRPr>
          </a:p>
        </p:txBody>
      </p:sp>
      <p:pic>
        <p:nvPicPr>
          <p:cNvPr id="10" name="Graphic 9">
            <a:extLst>
              <a:ext uri="{FF2B5EF4-FFF2-40B4-BE49-F238E27FC236}">
                <a16:creationId xmlns:a16="http://schemas.microsoft.com/office/drawing/2014/main" id="{CB897DD0-4462-B31B-50A9-D399FD0F589C}"/>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3529"/>
          <a:stretch/>
        </p:blipFill>
        <p:spPr>
          <a:xfrm>
            <a:off x="5723" y="6584768"/>
            <a:ext cx="7536297" cy="3695658"/>
          </a:xfrm>
          <a:prstGeom prst="rect">
            <a:avLst/>
          </a:prstGeom>
        </p:spPr>
      </p:pic>
    </p:spTree>
    <p:extLst>
      <p:ext uri="{BB962C8B-B14F-4D97-AF65-F5344CB8AC3E}">
        <p14:creationId xmlns:p14="http://schemas.microsoft.com/office/powerpoint/2010/main" val="28958987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content with image righ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B5EA319-BD06-493B-D1CD-EC2AF739443B}"/>
              </a:ext>
              <a:ext uri="{C183D7F6-B498-43B3-948B-1728B52AA6E4}">
                <adec:decorative xmlns:adec="http://schemas.microsoft.com/office/drawing/2017/decorative" val="1"/>
              </a:ext>
            </a:extLst>
          </p:cNvPr>
          <p:cNvSpPr/>
          <p:nvPr userDrawn="1"/>
        </p:nvSpPr>
        <p:spPr>
          <a:xfrm>
            <a:off x="11321987" y="0"/>
            <a:ext cx="2555748" cy="10287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solidFill>
                <a:prstClr val="white"/>
              </a:solidFill>
            </a:endParaRPr>
          </a:p>
        </p:txBody>
      </p:sp>
      <p:pic>
        <p:nvPicPr>
          <p:cNvPr id="8" name="Graphic 7">
            <a:extLst>
              <a:ext uri="{FF2B5EF4-FFF2-40B4-BE49-F238E27FC236}">
                <a16:creationId xmlns:a16="http://schemas.microsoft.com/office/drawing/2014/main" id="{8560446E-E817-5E2A-D76A-43A4168EF19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10870004" y="7263970"/>
            <a:ext cx="2417924" cy="2779889"/>
          </a:xfrm>
          <a:prstGeom prst="rect">
            <a:avLst/>
          </a:prstGeom>
        </p:spPr>
      </p:pic>
      <p:sp>
        <p:nvSpPr>
          <p:cNvPr id="10" name="Title 1">
            <a:extLst>
              <a:ext uri="{FF2B5EF4-FFF2-40B4-BE49-F238E27FC236}">
                <a16:creationId xmlns:a16="http://schemas.microsoft.com/office/drawing/2014/main" id="{17DC846D-C40C-085A-6A57-EBD733E9C244}"/>
              </a:ext>
            </a:extLst>
          </p:cNvPr>
          <p:cNvSpPr>
            <a:spLocks noGrp="1"/>
          </p:cNvSpPr>
          <p:nvPr>
            <p:ph type="title"/>
          </p:nvPr>
        </p:nvSpPr>
        <p:spPr>
          <a:xfrm>
            <a:off x="1165860" y="548640"/>
            <a:ext cx="9436608" cy="4005072"/>
          </a:xfrm>
          <a:solidFill>
            <a:schemeClr val="bg1">
              <a:lumMod val="95000"/>
            </a:schemeClr>
          </a:solidFill>
        </p:spPr>
        <p:txBody>
          <a:bodyPr/>
          <a:lstStyle>
            <a:lvl1pPr>
              <a:defRPr baseline="0"/>
            </a:lvl1pPr>
          </a:lstStyle>
          <a:p>
            <a:r>
              <a:rPr lang="en-US" dirty="0"/>
              <a:t>Click to edit Master title style</a:t>
            </a:r>
          </a:p>
        </p:txBody>
      </p:sp>
      <p:sp>
        <p:nvSpPr>
          <p:cNvPr id="11" name="Content Placeholder 2">
            <a:extLst>
              <a:ext uri="{FF2B5EF4-FFF2-40B4-BE49-F238E27FC236}">
                <a16:creationId xmlns:a16="http://schemas.microsoft.com/office/drawing/2014/main" id="{0F5F674E-A7FF-FC97-AC6B-9E98247F633F}"/>
              </a:ext>
            </a:extLst>
          </p:cNvPr>
          <p:cNvSpPr>
            <a:spLocks noGrp="1"/>
          </p:cNvSpPr>
          <p:nvPr>
            <p:ph idx="1"/>
          </p:nvPr>
        </p:nvSpPr>
        <p:spPr>
          <a:xfrm>
            <a:off x="1165860" y="5020056"/>
            <a:ext cx="9025128" cy="4005072"/>
          </a:xfrm>
          <a:solidFill>
            <a:schemeClr val="bg1">
              <a:lumMod val="95000"/>
            </a:schemeClr>
          </a:solidFill>
        </p:spPr>
        <p:txBody>
          <a:bodyPr rIns="45720" anchor="t" anchorCtr="0">
            <a:normAutofit/>
          </a:bodyPr>
          <a:lstStyle>
            <a:lvl1pPr>
              <a:spcAft>
                <a:spcPts val="2700"/>
              </a:spcAft>
              <a:defRPr sz="3000"/>
            </a:lvl1pPr>
            <a:lvl2pPr>
              <a:defRPr sz="2700"/>
            </a:lvl2pPr>
            <a:lvl3pPr>
              <a:defRPr sz="2400"/>
            </a:lvl3pPr>
            <a:lvl4pPr>
              <a:defRPr sz="2100"/>
            </a:lvl4pPr>
            <a:lvl5pPr>
              <a:defRPr sz="2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10">
            <a:extLst>
              <a:ext uri="{FF2B5EF4-FFF2-40B4-BE49-F238E27FC236}">
                <a16:creationId xmlns:a16="http://schemas.microsoft.com/office/drawing/2014/main" id="{F3752326-0FB4-41C5-2D91-5CBFDC2DAD85}"/>
              </a:ext>
            </a:extLst>
          </p:cNvPr>
          <p:cNvSpPr>
            <a:spLocks noGrp="1"/>
          </p:cNvSpPr>
          <p:nvPr>
            <p:ph type="pic" sz="quarter" idx="13" hasCustomPrompt="1"/>
          </p:nvPr>
        </p:nvSpPr>
        <p:spPr>
          <a:xfrm>
            <a:off x="11727180" y="1426464"/>
            <a:ext cx="6076188" cy="7447788"/>
          </a:xfrm>
          <a:prstGeom prst="rect">
            <a:avLst/>
          </a:prstGeom>
        </p:spPr>
        <p:txBody>
          <a:bodyPr/>
          <a:lstStyle>
            <a:lvl1pPr marL="0" indent="0" algn="ctr">
              <a:buNone/>
              <a:defRPr spc="600" baseline="0"/>
            </a:lvl1pPr>
          </a:lstStyle>
          <a:p>
            <a:r>
              <a:rPr lang="en-US" dirty="0"/>
              <a:t>Click to add photo</a:t>
            </a:r>
          </a:p>
        </p:txBody>
      </p:sp>
      <p:sp>
        <p:nvSpPr>
          <p:cNvPr id="4" name="Date Placeholder 3">
            <a:extLst>
              <a:ext uri="{FF2B5EF4-FFF2-40B4-BE49-F238E27FC236}">
                <a16:creationId xmlns:a16="http://schemas.microsoft.com/office/drawing/2014/main" id="{8C56EB0F-63C8-5F75-A333-3413A9DC6F76}"/>
              </a:ext>
            </a:extLst>
          </p:cNvPr>
          <p:cNvSpPr>
            <a:spLocks noGrp="1"/>
          </p:cNvSpPr>
          <p:nvPr>
            <p:ph type="dt" sz="half" idx="10"/>
          </p:nvPr>
        </p:nvSpPr>
        <p:spPr/>
        <p:txBody>
          <a:bodyPr/>
          <a:lstStyle/>
          <a:p>
            <a:r>
              <a:rPr lang="en-US" dirty="0">
                <a:solidFill>
                  <a:srgbClr val="627272">
                    <a:lumMod val="75000"/>
                  </a:srgbClr>
                </a:solidFill>
              </a:rPr>
              <a:t>20XX</a:t>
            </a:r>
          </a:p>
        </p:txBody>
      </p:sp>
      <p:sp>
        <p:nvSpPr>
          <p:cNvPr id="5" name="Footer Placeholder 4">
            <a:extLst>
              <a:ext uri="{FF2B5EF4-FFF2-40B4-BE49-F238E27FC236}">
                <a16:creationId xmlns:a16="http://schemas.microsoft.com/office/drawing/2014/main" id="{4D4DE333-25B4-E092-1CC4-C3D20BA25168}"/>
              </a:ext>
            </a:extLst>
          </p:cNvPr>
          <p:cNvSpPr>
            <a:spLocks noGrp="1"/>
          </p:cNvSpPr>
          <p:nvPr>
            <p:ph type="ftr" sz="quarter" idx="11"/>
          </p:nvPr>
        </p:nvSpPr>
        <p:spPr/>
        <p:txBody>
          <a:bodyPr/>
          <a:lstStyle/>
          <a:p>
            <a:endParaRPr lang="en-US" dirty="0">
              <a:solidFill>
                <a:srgbClr val="627272">
                  <a:lumMod val="75000"/>
                </a:srgbClr>
              </a:solidFill>
            </a:endParaRPr>
          </a:p>
        </p:txBody>
      </p:sp>
      <p:sp>
        <p:nvSpPr>
          <p:cNvPr id="6" name="Slide Number Placeholder 5">
            <a:extLst>
              <a:ext uri="{FF2B5EF4-FFF2-40B4-BE49-F238E27FC236}">
                <a16:creationId xmlns:a16="http://schemas.microsoft.com/office/drawing/2014/main" id="{8F1AF200-E81F-A326-0EDB-4B93C71D9BF4}"/>
              </a:ext>
            </a:extLst>
          </p:cNvPr>
          <p:cNvSpPr>
            <a:spLocks noGrp="1"/>
          </p:cNvSpPr>
          <p:nvPr>
            <p:ph type="sldNum" sz="quarter" idx="12"/>
          </p:nvPr>
        </p:nvSpPr>
        <p:spPr/>
        <p:txBody>
          <a:bodyPr/>
          <a:lstStyle/>
          <a:p>
            <a:fld id="{CBD12358-51D2-46B3-9BDE-DF29528B9454}" type="slidenum">
              <a:rPr lang="en-US" smtClean="0">
                <a:solidFill>
                  <a:srgbClr val="627272">
                    <a:lumMod val="75000"/>
                  </a:srgbClr>
                </a:solidFill>
              </a:rPr>
              <a:pPr/>
              <a:t>‹#›</a:t>
            </a:fld>
            <a:endParaRPr lang="en-US" dirty="0">
              <a:solidFill>
                <a:srgbClr val="627272">
                  <a:lumMod val="75000"/>
                </a:srgbClr>
              </a:solidFill>
            </a:endParaRPr>
          </a:p>
        </p:txBody>
      </p:sp>
    </p:spTree>
    <p:extLst>
      <p:ext uri="{BB962C8B-B14F-4D97-AF65-F5344CB8AC3E}">
        <p14:creationId xmlns:p14="http://schemas.microsoft.com/office/powerpoint/2010/main" val="208416613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14BC85D4-4139-2AAA-166E-6FBA095A8B10}"/>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5455" t="5126"/>
          <a:stretch/>
        </p:blipFill>
        <p:spPr>
          <a:xfrm>
            <a:off x="1" y="2594664"/>
            <a:ext cx="8135006" cy="8034783"/>
          </a:xfrm>
          <a:prstGeom prst="rect">
            <a:avLst/>
          </a:prstGeom>
        </p:spPr>
      </p:pic>
      <p:sp>
        <p:nvSpPr>
          <p:cNvPr id="13" name="Rectangle 12">
            <a:extLst>
              <a:ext uri="{FF2B5EF4-FFF2-40B4-BE49-F238E27FC236}">
                <a16:creationId xmlns:a16="http://schemas.microsoft.com/office/drawing/2014/main" id="{A931BC73-A262-809F-6027-25B33F16B5F3}"/>
              </a:ext>
              <a:ext uri="{C183D7F6-B498-43B3-948B-1728B52AA6E4}">
                <adec:decorative xmlns:adec="http://schemas.microsoft.com/office/drawing/2017/decorative" val="1"/>
              </a:ext>
            </a:extLst>
          </p:cNvPr>
          <p:cNvSpPr/>
          <p:nvPr userDrawn="1"/>
        </p:nvSpPr>
        <p:spPr>
          <a:xfrm>
            <a:off x="16411906" y="0"/>
            <a:ext cx="1876094" cy="10287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solidFill>
                <a:prstClr val="white"/>
              </a:solidFill>
            </a:endParaRPr>
          </a:p>
        </p:txBody>
      </p:sp>
      <p:sp>
        <p:nvSpPr>
          <p:cNvPr id="14" name="Rectangle 13">
            <a:extLst>
              <a:ext uri="{FF2B5EF4-FFF2-40B4-BE49-F238E27FC236}">
                <a16:creationId xmlns:a16="http://schemas.microsoft.com/office/drawing/2014/main" id="{EFAEA2C9-0142-1847-0FE5-307C101C610D}"/>
              </a:ext>
              <a:ext uri="{C183D7F6-B498-43B3-948B-1728B52AA6E4}">
                <adec:decorative xmlns:adec="http://schemas.microsoft.com/office/drawing/2017/decorative" val="1"/>
              </a:ext>
            </a:extLst>
          </p:cNvPr>
          <p:cNvSpPr/>
          <p:nvPr userDrawn="1"/>
        </p:nvSpPr>
        <p:spPr>
          <a:xfrm flipH="1">
            <a:off x="16024862" y="0"/>
            <a:ext cx="68579" cy="10287000"/>
          </a:xfrm>
          <a:prstGeom prst="rect">
            <a:avLst/>
          </a:prstGeom>
          <a:solidFill>
            <a:schemeClr val="accent6">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solidFill>
                <a:prstClr val="white"/>
              </a:solidFill>
            </a:endParaRPr>
          </a:p>
        </p:txBody>
      </p:sp>
      <p:sp>
        <p:nvSpPr>
          <p:cNvPr id="15" name="Title 1">
            <a:extLst>
              <a:ext uri="{FF2B5EF4-FFF2-40B4-BE49-F238E27FC236}">
                <a16:creationId xmlns:a16="http://schemas.microsoft.com/office/drawing/2014/main" id="{6007DF4F-A4F8-98C7-5975-55CBED0DB375}"/>
              </a:ext>
            </a:extLst>
          </p:cNvPr>
          <p:cNvSpPr>
            <a:spLocks noGrp="1"/>
          </p:cNvSpPr>
          <p:nvPr>
            <p:ph type="title"/>
          </p:nvPr>
        </p:nvSpPr>
        <p:spPr>
          <a:xfrm>
            <a:off x="1165860" y="1001268"/>
            <a:ext cx="5431536" cy="8270748"/>
          </a:xfrm>
          <a:solidFill>
            <a:schemeClr val="bg1">
              <a:lumMod val="95000"/>
            </a:schemeClr>
          </a:solidFill>
        </p:spPr>
        <p:txBody>
          <a:bodyPr/>
          <a:lstStyle/>
          <a:p>
            <a:r>
              <a:rPr lang="en-US"/>
              <a:t>Click to edit Master title style</a:t>
            </a:r>
          </a:p>
        </p:txBody>
      </p:sp>
      <p:sp>
        <p:nvSpPr>
          <p:cNvPr id="16" name="Content Placeholder 2">
            <a:extLst>
              <a:ext uri="{FF2B5EF4-FFF2-40B4-BE49-F238E27FC236}">
                <a16:creationId xmlns:a16="http://schemas.microsoft.com/office/drawing/2014/main" id="{659D4968-2C08-763C-19C6-59134968556A}"/>
              </a:ext>
            </a:extLst>
          </p:cNvPr>
          <p:cNvSpPr>
            <a:spLocks noGrp="1"/>
          </p:cNvSpPr>
          <p:nvPr>
            <p:ph idx="1"/>
          </p:nvPr>
        </p:nvSpPr>
        <p:spPr>
          <a:xfrm>
            <a:off x="7269480" y="1741932"/>
            <a:ext cx="7914132" cy="6803136"/>
          </a:xfrm>
          <a:solidFill>
            <a:schemeClr val="bg1">
              <a:lumMod val="95000"/>
            </a:schemeClr>
          </a:solidFill>
        </p:spPr>
        <p:txBody>
          <a:bodyPr anchor="t" anchorCtr="0">
            <a:normAutofit/>
          </a:bodyPr>
          <a:lstStyle>
            <a:lvl1pPr marL="685800" indent="-685800">
              <a:lnSpc>
                <a:spcPct val="80000"/>
              </a:lnSpc>
              <a:spcAft>
                <a:spcPts val="2700"/>
              </a:spcAft>
              <a:buFont typeface="+mj-lt"/>
              <a:buAutoNum type="arabicPeriod"/>
              <a:defRPr sz="3000"/>
            </a:lvl1pPr>
            <a:lvl2pPr marL="1371600" indent="-685800">
              <a:buFont typeface="+mj-lt"/>
              <a:buAutoNum type="alphaLcPeriod"/>
              <a:defRPr sz="2700"/>
            </a:lvl2pPr>
            <a:lvl3pPr marL="2057400" indent="-685800">
              <a:buFont typeface="+mj-lt"/>
              <a:buAutoNum type="arabicParenR"/>
              <a:defRPr sz="2400"/>
            </a:lvl3pPr>
            <a:lvl4pPr marL="2571750" indent="-514350">
              <a:buFont typeface="+mj-lt"/>
              <a:buAutoNum type="alphaLcParenR"/>
              <a:defRPr sz="2100"/>
            </a:lvl4pPr>
            <a:lvl5pPr marL="3343275" indent="-600075">
              <a:buFont typeface="+mj-lt"/>
              <a:buAutoNum type="romanLcPeriod"/>
              <a:defRPr sz="2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C56EB0F-63C8-5F75-A333-3413A9DC6F76}"/>
              </a:ext>
            </a:extLst>
          </p:cNvPr>
          <p:cNvSpPr>
            <a:spLocks noGrp="1"/>
          </p:cNvSpPr>
          <p:nvPr>
            <p:ph type="dt" sz="half" idx="10"/>
          </p:nvPr>
        </p:nvSpPr>
        <p:spPr/>
        <p:txBody>
          <a:bodyPr/>
          <a:lstStyle/>
          <a:p>
            <a:r>
              <a:rPr lang="en-US" dirty="0">
                <a:solidFill>
                  <a:srgbClr val="627272">
                    <a:lumMod val="75000"/>
                  </a:srgbClr>
                </a:solidFill>
              </a:rPr>
              <a:t>20XX</a:t>
            </a:r>
          </a:p>
        </p:txBody>
      </p:sp>
      <p:sp>
        <p:nvSpPr>
          <p:cNvPr id="5" name="Footer Placeholder 4">
            <a:extLst>
              <a:ext uri="{FF2B5EF4-FFF2-40B4-BE49-F238E27FC236}">
                <a16:creationId xmlns:a16="http://schemas.microsoft.com/office/drawing/2014/main" id="{4D4DE333-25B4-E092-1CC4-C3D20BA25168}"/>
              </a:ext>
            </a:extLst>
          </p:cNvPr>
          <p:cNvSpPr>
            <a:spLocks noGrp="1"/>
          </p:cNvSpPr>
          <p:nvPr>
            <p:ph type="ftr" sz="quarter" idx="11"/>
          </p:nvPr>
        </p:nvSpPr>
        <p:spPr/>
        <p:txBody>
          <a:bodyPr/>
          <a:lstStyle/>
          <a:p>
            <a:endParaRPr lang="en-US" dirty="0">
              <a:solidFill>
                <a:srgbClr val="627272">
                  <a:lumMod val="75000"/>
                </a:srgbClr>
              </a:solidFill>
            </a:endParaRPr>
          </a:p>
        </p:txBody>
      </p:sp>
      <p:sp>
        <p:nvSpPr>
          <p:cNvPr id="6" name="Slide Number Placeholder 5">
            <a:extLst>
              <a:ext uri="{FF2B5EF4-FFF2-40B4-BE49-F238E27FC236}">
                <a16:creationId xmlns:a16="http://schemas.microsoft.com/office/drawing/2014/main" id="{8F1AF200-E81F-A326-0EDB-4B93C71D9BF4}"/>
              </a:ext>
            </a:extLst>
          </p:cNvPr>
          <p:cNvSpPr>
            <a:spLocks noGrp="1"/>
          </p:cNvSpPr>
          <p:nvPr>
            <p:ph type="sldNum" sz="quarter" idx="12"/>
          </p:nvPr>
        </p:nvSpPr>
        <p:spPr/>
        <p:txBody>
          <a:bodyPr/>
          <a:lstStyle/>
          <a:p>
            <a:fld id="{CBD12358-51D2-46B3-9BDE-DF29528B9454}" type="slidenum">
              <a:rPr lang="en-US" smtClean="0">
                <a:solidFill>
                  <a:srgbClr val="627272">
                    <a:lumMod val="75000"/>
                  </a:srgbClr>
                </a:solidFill>
              </a:rPr>
              <a:pPr/>
              <a:t>‹#›</a:t>
            </a:fld>
            <a:endParaRPr lang="en-US" dirty="0">
              <a:solidFill>
                <a:srgbClr val="627272">
                  <a:lumMod val="75000"/>
                </a:srgbClr>
              </a:solidFill>
            </a:endParaRPr>
          </a:p>
        </p:txBody>
      </p:sp>
    </p:spTree>
    <p:extLst>
      <p:ext uri="{BB962C8B-B14F-4D97-AF65-F5344CB8AC3E}">
        <p14:creationId xmlns:p14="http://schemas.microsoft.com/office/powerpoint/2010/main" val="382788142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wo content 3">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9F0B854-EF27-FB51-FED5-D9C462D789D0}"/>
              </a:ext>
              <a:ext uri="{C183D7F6-B498-43B3-948B-1728B52AA6E4}">
                <adec:decorative xmlns:adec="http://schemas.microsoft.com/office/drawing/2017/decorative" val="1"/>
              </a:ext>
            </a:extLst>
          </p:cNvPr>
          <p:cNvSpPr/>
          <p:nvPr userDrawn="1"/>
        </p:nvSpPr>
        <p:spPr>
          <a:xfrm>
            <a:off x="0" y="6575"/>
            <a:ext cx="18288000" cy="2286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solidFill>
                <a:prstClr val="white"/>
              </a:solidFill>
            </a:endParaRPr>
          </a:p>
        </p:txBody>
      </p:sp>
      <p:sp>
        <p:nvSpPr>
          <p:cNvPr id="8" name="Title 1">
            <a:extLst>
              <a:ext uri="{FF2B5EF4-FFF2-40B4-BE49-F238E27FC236}">
                <a16:creationId xmlns:a16="http://schemas.microsoft.com/office/drawing/2014/main" id="{7AAF96D3-D3E2-FEAC-EE69-279502A579CE}"/>
              </a:ext>
            </a:extLst>
          </p:cNvPr>
          <p:cNvSpPr>
            <a:spLocks noGrp="1"/>
          </p:cNvSpPr>
          <p:nvPr>
            <p:ph type="title"/>
          </p:nvPr>
        </p:nvSpPr>
        <p:spPr>
          <a:xfrm>
            <a:off x="1165860" y="548640"/>
            <a:ext cx="16335756" cy="2318004"/>
          </a:xfrm>
          <a:solidFill>
            <a:schemeClr val="bg1">
              <a:lumMod val="95000"/>
            </a:schemeClr>
          </a:solidFill>
        </p:spPr>
        <p:txBody>
          <a:bodyPr/>
          <a:lstStyle>
            <a:lvl1pPr>
              <a:defRPr baseline="0"/>
            </a:lvl1pPr>
          </a:lstStyle>
          <a:p>
            <a:r>
              <a:rPr lang="en-US" dirty="0"/>
              <a:t>Click to edit Master title style</a:t>
            </a:r>
          </a:p>
        </p:txBody>
      </p:sp>
      <p:sp>
        <p:nvSpPr>
          <p:cNvPr id="9" name="Content Placeholder 2">
            <a:extLst>
              <a:ext uri="{FF2B5EF4-FFF2-40B4-BE49-F238E27FC236}">
                <a16:creationId xmlns:a16="http://schemas.microsoft.com/office/drawing/2014/main" id="{FFA9ADD0-45A7-DB71-D010-70B5B174CC7B}"/>
              </a:ext>
            </a:extLst>
          </p:cNvPr>
          <p:cNvSpPr>
            <a:spLocks noGrp="1"/>
          </p:cNvSpPr>
          <p:nvPr>
            <p:ph idx="1"/>
          </p:nvPr>
        </p:nvSpPr>
        <p:spPr>
          <a:xfrm>
            <a:off x="1165860" y="3140964"/>
            <a:ext cx="4320540" cy="5664708"/>
          </a:xfrm>
          <a:solidFill>
            <a:schemeClr val="tx1">
              <a:alpha val="5000"/>
            </a:schemeClr>
          </a:solidFill>
        </p:spPr>
        <p:txBody>
          <a:bodyPr rIns="45720" anchor="t" anchorCtr="0">
            <a:normAutofit/>
          </a:bodyPr>
          <a:lstStyle>
            <a:lvl1pPr>
              <a:spcAft>
                <a:spcPts val="2700"/>
              </a:spcAft>
              <a:defRPr sz="3000"/>
            </a:lvl1pPr>
            <a:lvl2pPr>
              <a:defRPr sz="2400"/>
            </a:lvl2pPr>
            <a:lvl3pPr>
              <a:defRPr sz="21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a:extLst>
              <a:ext uri="{FF2B5EF4-FFF2-40B4-BE49-F238E27FC236}">
                <a16:creationId xmlns:a16="http://schemas.microsoft.com/office/drawing/2014/main" id="{D4ECD368-DD7D-CC8B-3678-D0BFE829181C}"/>
              </a:ext>
            </a:extLst>
          </p:cNvPr>
          <p:cNvSpPr>
            <a:spLocks noGrp="1"/>
          </p:cNvSpPr>
          <p:nvPr>
            <p:ph idx="13"/>
          </p:nvPr>
        </p:nvSpPr>
        <p:spPr>
          <a:xfrm>
            <a:off x="6391656" y="3140964"/>
            <a:ext cx="10451592" cy="6021324"/>
          </a:xfrm>
          <a:noFill/>
        </p:spPr>
        <p:txBody>
          <a:bodyPr anchor="t" anchorCtr="0">
            <a:normAutofit/>
          </a:bodyPr>
          <a:lstStyle>
            <a:lvl1pPr>
              <a:spcAft>
                <a:spcPts val="2700"/>
              </a:spcAft>
              <a:defRPr sz="3000"/>
            </a:lvl1pPr>
            <a:lvl2pPr>
              <a:defRPr sz="2700"/>
            </a:lvl2pPr>
            <a:lvl3pPr>
              <a:defRPr sz="2400"/>
            </a:lvl3pPr>
            <a:lvl4pPr>
              <a:defRPr sz="2100"/>
            </a:lvl4pPr>
            <a:lvl5pPr>
              <a:defRPr sz="2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C56EB0F-63C8-5F75-A333-3413A9DC6F76}"/>
              </a:ext>
            </a:extLst>
          </p:cNvPr>
          <p:cNvSpPr>
            <a:spLocks noGrp="1"/>
          </p:cNvSpPr>
          <p:nvPr>
            <p:ph type="dt" sz="half" idx="10"/>
          </p:nvPr>
        </p:nvSpPr>
        <p:spPr/>
        <p:txBody>
          <a:bodyPr/>
          <a:lstStyle/>
          <a:p>
            <a:r>
              <a:rPr lang="en-US" dirty="0">
                <a:solidFill>
                  <a:srgbClr val="627272">
                    <a:lumMod val="75000"/>
                  </a:srgbClr>
                </a:solidFill>
              </a:rPr>
              <a:t>20XX</a:t>
            </a:r>
          </a:p>
        </p:txBody>
      </p:sp>
      <p:sp>
        <p:nvSpPr>
          <p:cNvPr id="5" name="Footer Placeholder 4">
            <a:extLst>
              <a:ext uri="{FF2B5EF4-FFF2-40B4-BE49-F238E27FC236}">
                <a16:creationId xmlns:a16="http://schemas.microsoft.com/office/drawing/2014/main" id="{4D4DE333-25B4-E092-1CC4-C3D20BA25168}"/>
              </a:ext>
            </a:extLst>
          </p:cNvPr>
          <p:cNvSpPr>
            <a:spLocks noGrp="1"/>
          </p:cNvSpPr>
          <p:nvPr>
            <p:ph type="ftr" sz="quarter" idx="11"/>
          </p:nvPr>
        </p:nvSpPr>
        <p:spPr/>
        <p:txBody>
          <a:bodyPr/>
          <a:lstStyle/>
          <a:p>
            <a:endParaRPr lang="en-US" dirty="0">
              <a:solidFill>
                <a:srgbClr val="627272">
                  <a:lumMod val="75000"/>
                </a:srgbClr>
              </a:solidFill>
            </a:endParaRPr>
          </a:p>
        </p:txBody>
      </p:sp>
      <p:sp>
        <p:nvSpPr>
          <p:cNvPr id="6" name="Slide Number Placeholder 5">
            <a:extLst>
              <a:ext uri="{FF2B5EF4-FFF2-40B4-BE49-F238E27FC236}">
                <a16:creationId xmlns:a16="http://schemas.microsoft.com/office/drawing/2014/main" id="{8F1AF200-E81F-A326-0EDB-4B93C71D9BF4}"/>
              </a:ext>
            </a:extLst>
          </p:cNvPr>
          <p:cNvSpPr>
            <a:spLocks noGrp="1"/>
          </p:cNvSpPr>
          <p:nvPr>
            <p:ph type="sldNum" sz="quarter" idx="12"/>
          </p:nvPr>
        </p:nvSpPr>
        <p:spPr/>
        <p:txBody>
          <a:bodyPr/>
          <a:lstStyle/>
          <a:p>
            <a:fld id="{CBD12358-51D2-46B3-9BDE-DF29528B9454}" type="slidenum">
              <a:rPr lang="en-US" smtClean="0">
                <a:solidFill>
                  <a:srgbClr val="627272">
                    <a:lumMod val="75000"/>
                  </a:srgbClr>
                </a:solidFill>
              </a:rPr>
              <a:pPr/>
              <a:t>‹#›</a:t>
            </a:fld>
            <a:endParaRPr lang="en-US" dirty="0">
              <a:solidFill>
                <a:srgbClr val="627272">
                  <a:lumMod val="75000"/>
                </a:srgbClr>
              </a:solidFill>
            </a:endParaRPr>
          </a:p>
        </p:txBody>
      </p:sp>
    </p:spTree>
    <p:extLst>
      <p:ext uri="{BB962C8B-B14F-4D97-AF65-F5344CB8AC3E}">
        <p14:creationId xmlns:p14="http://schemas.microsoft.com/office/powerpoint/2010/main" val="41893603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nd content 3">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83F9824-10E6-81A0-0A31-9658CC0091BE}"/>
              </a:ext>
              <a:ext uri="{C183D7F6-B498-43B3-948B-1728B52AA6E4}">
                <adec:decorative xmlns:adec="http://schemas.microsoft.com/office/drawing/2017/decorative" val="1"/>
              </a:ext>
            </a:extLst>
          </p:cNvPr>
          <p:cNvSpPr/>
          <p:nvPr userDrawn="1"/>
        </p:nvSpPr>
        <p:spPr>
          <a:xfrm>
            <a:off x="0" y="6575"/>
            <a:ext cx="18288000" cy="2286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solidFill>
                <a:prstClr val="white"/>
              </a:solidFill>
            </a:endParaRPr>
          </a:p>
        </p:txBody>
      </p:sp>
      <p:sp>
        <p:nvSpPr>
          <p:cNvPr id="8" name="Title 1">
            <a:extLst>
              <a:ext uri="{FF2B5EF4-FFF2-40B4-BE49-F238E27FC236}">
                <a16:creationId xmlns:a16="http://schemas.microsoft.com/office/drawing/2014/main" id="{C3002FB0-0A62-2FA3-FB8D-3275F1072D07}"/>
              </a:ext>
            </a:extLst>
          </p:cNvPr>
          <p:cNvSpPr>
            <a:spLocks noGrp="1"/>
          </p:cNvSpPr>
          <p:nvPr>
            <p:ph type="title"/>
          </p:nvPr>
        </p:nvSpPr>
        <p:spPr>
          <a:xfrm>
            <a:off x="1165860" y="548640"/>
            <a:ext cx="16335756" cy="2318004"/>
          </a:xfrm>
          <a:solidFill>
            <a:schemeClr val="bg1">
              <a:lumMod val="95000"/>
            </a:schemeClr>
          </a:solidFill>
        </p:spPr>
        <p:txBody>
          <a:bodyPr/>
          <a:lstStyle>
            <a:lvl1pPr>
              <a:defRPr baseline="0"/>
            </a:lvl1pPr>
          </a:lstStyle>
          <a:p>
            <a:r>
              <a:rPr lang="en-US" dirty="0"/>
              <a:t>Click to edit Master title style</a:t>
            </a:r>
          </a:p>
        </p:txBody>
      </p:sp>
      <p:sp>
        <p:nvSpPr>
          <p:cNvPr id="9" name="Content Placeholder 2">
            <a:extLst>
              <a:ext uri="{FF2B5EF4-FFF2-40B4-BE49-F238E27FC236}">
                <a16:creationId xmlns:a16="http://schemas.microsoft.com/office/drawing/2014/main" id="{4B5BF220-87F8-C1D3-102B-15C9BF2EE478}"/>
              </a:ext>
            </a:extLst>
          </p:cNvPr>
          <p:cNvSpPr>
            <a:spLocks noGrp="1"/>
          </p:cNvSpPr>
          <p:nvPr>
            <p:ph idx="13"/>
          </p:nvPr>
        </p:nvSpPr>
        <p:spPr>
          <a:xfrm>
            <a:off x="1207008" y="3140964"/>
            <a:ext cx="15704820" cy="6021324"/>
          </a:xfrm>
          <a:noFill/>
        </p:spPr>
        <p:txBody>
          <a:bodyPr anchor="t" anchorCtr="0">
            <a:normAutofit/>
          </a:bodyPr>
          <a:lstStyle>
            <a:lvl1pPr>
              <a:spcAft>
                <a:spcPts val="2700"/>
              </a:spcAft>
              <a:defRPr sz="3000"/>
            </a:lvl1pPr>
            <a:lvl2pPr>
              <a:defRPr sz="2700"/>
            </a:lvl2pPr>
            <a:lvl3pPr>
              <a:defRPr sz="2400"/>
            </a:lvl3pPr>
            <a:lvl4pPr>
              <a:defRPr sz="2100"/>
            </a:lvl4pPr>
            <a:lvl5pPr>
              <a:defRPr sz="2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C56EB0F-63C8-5F75-A333-3413A9DC6F76}"/>
              </a:ext>
            </a:extLst>
          </p:cNvPr>
          <p:cNvSpPr>
            <a:spLocks noGrp="1"/>
          </p:cNvSpPr>
          <p:nvPr>
            <p:ph type="dt" sz="half" idx="10"/>
          </p:nvPr>
        </p:nvSpPr>
        <p:spPr/>
        <p:txBody>
          <a:bodyPr/>
          <a:lstStyle/>
          <a:p>
            <a:r>
              <a:rPr lang="en-US" dirty="0">
                <a:solidFill>
                  <a:srgbClr val="627272">
                    <a:lumMod val="75000"/>
                  </a:srgbClr>
                </a:solidFill>
              </a:rPr>
              <a:t>20XX</a:t>
            </a:r>
          </a:p>
        </p:txBody>
      </p:sp>
      <p:sp>
        <p:nvSpPr>
          <p:cNvPr id="5" name="Footer Placeholder 4">
            <a:extLst>
              <a:ext uri="{FF2B5EF4-FFF2-40B4-BE49-F238E27FC236}">
                <a16:creationId xmlns:a16="http://schemas.microsoft.com/office/drawing/2014/main" id="{4D4DE333-25B4-E092-1CC4-C3D20BA25168}"/>
              </a:ext>
            </a:extLst>
          </p:cNvPr>
          <p:cNvSpPr>
            <a:spLocks noGrp="1"/>
          </p:cNvSpPr>
          <p:nvPr>
            <p:ph type="ftr" sz="quarter" idx="11"/>
          </p:nvPr>
        </p:nvSpPr>
        <p:spPr/>
        <p:txBody>
          <a:bodyPr/>
          <a:lstStyle/>
          <a:p>
            <a:endParaRPr lang="en-US" dirty="0">
              <a:solidFill>
                <a:srgbClr val="627272">
                  <a:lumMod val="75000"/>
                </a:srgbClr>
              </a:solidFill>
            </a:endParaRPr>
          </a:p>
        </p:txBody>
      </p:sp>
      <p:sp>
        <p:nvSpPr>
          <p:cNvPr id="6" name="Slide Number Placeholder 5">
            <a:extLst>
              <a:ext uri="{FF2B5EF4-FFF2-40B4-BE49-F238E27FC236}">
                <a16:creationId xmlns:a16="http://schemas.microsoft.com/office/drawing/2014/main" id="{8F1AF200-E81F-A326-0EDB-4B93C71D9BF4}"/>
              </a:ext>
            </a:extLst>
          </p:cNvPr>
          <p:cNvSpPr>
            <a:spLocks noGrp="1"/>
          </p:cNvSpPr>
          <p:nvPr>
            <p:ph type="sldNum" sz="quarter" idx="12"/>
          </p:nvPr>
        </p:nvSpPr>
        <p:spPr/>
        <p:txBody>
          <a:bodyPr/>
          <a:lstStyle/>
          <a:p>
            <a:fld id="{CBD12358-51D2-46B3-9BDE-DF29528B9454}" type="slidenum">
              <a:rPr lang="en-US" smtClean="0">
                <a:solidFill>
                  <a:srgbClr val="627272">
                    <a:lumMod val="75000"/>
                  </a:srgbClr>
                </a:solidFill>
              </a:rPr>
              <a:pPr/>
              <a:t>‹#›</a:t>
            </a:fld>
            <a:endParaRPr lang="en-US" dirty="0">
              <a:solidFill>
                <a:srgbClr val="627272">
                  <a:lumMod val="75000"/>
                </a:srgbClr>
              </a:solidFill>
            </a:endParaRPr>
          </a:p>
        </p:txBody>
      </p:sp>
    </p:spTree>
    <p:extLst>
      <p:ext uri="{BB962C8B-B14F-4D97-AF65-F5344CB8AC3E}">
        <p14:creationId xmlns:p14="http://schemas.microsoft.com/office/powerpoint/2010/main" val="16389025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EE4764D-8226-78DF-9303-299C95FA31F7}"/>
              </a:ext>
              <a:ext uri="{C183D7F6-B498-43B3-948B-1728B52AA6E4}">
                <adec:decorative xmlns:adec="http://schemas.microsoft.com/office/drawing/2017/decorative" val="1"/>
              </a:ext>
            </a:extLst>
          </p:cNvPr>
          <p:cNvSpPr/>
          <p:nvPr userDrawn="1"/>
        </p:nvSpPr>
        <p:spPr>
          <a:xfrm>
            <a:off x="5398477" y="0"/>
            <a:ext cx="2004647" cy="10287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solidFill>
                <a:prstClr val="white"/>
              </a:solidFill>
            </a:endParaRPr>
          </a:p>
        </p:txBody>
      </p:sp>
      <p:pic>
        <p:nvPicPr>
          <p:cNvPr id="10" name="Graphic 9">
            <a:extLst>
              <a:ext uri="{FF2B5EF4-FFF2-40B4-BE49-F238E27FC236}">
                <a16:creationId xmlns:a16="http://schemas.microsoft.com/office/drawing/2014/main" id="{77C27D79-5B49-F06F-29C2-BF642952740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530216" y="7731632"/>
            <a:ext cx="4918841" cy="1844565"/>
          </a:xfrm>
          <a:prstGeom prst="rect">
            <a:avLst/>
          </a:prstGeom>
        </p:spPr>
      </p:pic>
      <p:pic>
        <p:nvPicPr>
          <p:cNvPr id="11" name="Graphic 10">
            <a:extLst>
              <a:ext uri="{FF2B5EF4-FFF2-40B4-BE49-F238E27FC236}">
                <a16:creationId xmlns:a16="http://schemas.microsoft.com/office/drawing/2014/main" id="{1545B34A-525D-FD4C-2384-D583B495C037}"/>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25455" t="5126"/>
          <a:stretch/>
        </p:blipFill>
        <p:spPr>
          <a:xfrm flipH="1">
            <a:off x="10152995" y="2594664"/>
            <a:ext cx="8135006" cy="8034783"/>
          </a:xfrm>
          <a:prstGeom prst="rect">
            <a:avLst/>
          </a:prstGeom>
        </p:spPr>
      </p:pic>
      <p:sp>
        <p:nvSpPr>
          <p:cNvPr id="7" name="Title 6">
            <a:extLst>
              <a:ext uri="{FF2B5EF4-FFF2-40B4-BE49-F238E27FC236}">
                <a16:creationId xmlns:a16="http://schemas.microsoft.com/office/drawing/2014/main" id="{1B59FA15-E93F-D07D-D82B-86E08C540E92}"/>
              </a:ext>
            </a:extLst>
          </p:cNvPr>
          <p:cNvSpPr>
            <a:spLocks noGrp="1"/>
          </p:cNvSpPr>
          <p:nvPr>
            <p:ph type="title" hasCustomPrompt="1"/>
          </p:nvPr>
        </p:nvSpPr>
        <p:spPr>
          <a:xfrm>
            <a:off x="8449056" y="1193292"/>
            <a:ext cx="9148572" cy="7680960"/>
          </a:xfrm>
          <a:prstGeom prst="rect">
            <a:avLst/>
          </a:prstGeom>
          <a:solidFill>
            <a:schemeClr val="tx1">
              <a:alpha val="5000"/>
            </a:schemeClr>
          </a:solidFill>
        </p:spPr>
        <p:txBody>
          <a:bodyPr anchor="ctr"/>
          <a:lstStyle>
            <a:lvl1pPr>
              <a:lnSpc>
                <a:spcPct val="90000"/>
              </a:lnSpc>
              <a:defRPr sz="7200" cap="all" spc="0" baseline="0"/>
            </a:lvl1pPr>
          </a:lstStyle>
          <a:p>
            <a:r>
              <a:rPr lang="en-US" dirty="0"/>
              <a:t>Click to add title</a:t>
            </a:r>
          </a:p>
        </p:txBody>
      </p:sp>
      <p:sp>
        <p:nvSpPr>
          <p:cNvPr id="8" name="Picture Placeholder 10">
            <a:extLst>
              <a:ext uri="{FF2B5EF4-FFF2-40B4-BE49-F238E27FC236}">
                <a16:creationId xmlns:a16="http://schemas.microsoft.com/office/drawing/2014/main" id="{4F1B2B40-3852-2BC5-AA67-3AC0C94B5350}"/>
              </a:ext>
            </a:extLst>
          </p:cNvPr>
          <p:cNvSpPr>
            <a:spLocks noGrp="1"/>
          </p:cNvSpPr>
          <p:nvPr>
            <p:ph type="pic" sz="quarter" idx="13" hasCustomPrompt="1"/>
          </p:nvPr>
        </p:nvSpPr>
        <p:spPr>
          <a:xfrm>
            <a:off x="864108" y="1426464"/>
            <a:ext cx="6076188" cy="7447788"/>
          </a:xfrm>
          <a:prstGeom prst="rect">
            <a:avLst/>
          </a:prstGeom>
        </p:spPr>
        <p:txBody>
          <a:bodyPr/>
          <a:lstStyle>
            <a:lvl1pPr marL="0" indent="0" algn="ctr">
              <a:buNone/>
              <a:defRPr spc="600" baseline="0"/>
            </a:lvl1pPr>
          </a:lstStyle>
          <a:p>
            <a:r>
              <a:rPr lang="en-US" dirty="0"/>
              <a:t>Click to add photo</a:t>
            </a:r>
          </a:p>
        </p:txBody>
      </p:sp>
    </p:spTree>
    <p:extLst>
      <p:ext uri="{BB962C8B-B14F-4D97-AF65-F5344CB8AC3E}">
        <p14:creationId xmlns:p14="http://schemas.microsoft.com/office/powerpoint/2010/main" val="51638627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wo content 4">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6177962F-BF83-8BF0-521C-AC2FE18512C0}"/>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1" r="27085" b="-104"/>
          <a:stretch/>
        </p:blipFill>
        <p:spPr>
          <a:xfrm rot="5400000">
            <a:off x="11619411" y="4347568"/>
            <a:ext cx="4634610" cy="7315199"/>
          </a:xfrm>
          <a:prstGeom prst="rect">
            <a:avLst/>
          </a:prstGeom>
        </p:spPr>
      </p:pic>
      <p:sp>
        <p:nvSpPr>
          <p:cNvPr id="7" name="Rectangle 6">
            <a:extLst>
              <a:ext uri="{FF2B5EF4-FFF2-40B4-BE49-F238E27FC236}">
                <a16:creationId xmlns:a16="http://schemas.microsoft.com/office/drawing/2014/main" id="{5D003ACC-3116-807F-81D2-E8057D4C2C0F}"/>
              </a:ext>
              <a:ext uri="{C183D7F6-B498-43B3-948B-1728B52AA6E4}">
                <adec:decorative xmlns:adec="http://schemas.microsoft.com/office/drawing/2017/decorative" val="1"/>
              </a:ext>
            </a:extLst>
          </p:cNvPr>
          <p:cNvSpPr/>
          <p:nvPr userDrawn="1"/>
        </p:nvSpPr>
        <p:spPr>
          <a:xfrm>
            <a:off x="0" y="6575"/>
            <a:ext cx="18288000" cy="2286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solidFill>
                <a:prstClr val="white"/>
              </a:solidFill>
            </a:endParaRPr>
          </a:p>
        </p:txBody>
      </p:sp>
      <p:sp>
        <p:nvSpPr>
          <p:cNvPr id="8" name="Title 1">
            <a:extLst>
              <a:ext uri="{FF2B5EF4-FFF2-40B4-BE49-F238E27FC236}">
                <a16:creationId xmlns:a16="http://schemas.microsoft.com/office/drawing/2014/main" id="{B43485B2-AA3A-87CC-3B1B-A193C6EB5985}"/>
              </a:ext>
            </a:extLst>
          </p:cNvPr>
          <p:cNvSpPr>
            <a:spLocks noGrp="1"/>
          </p:cNvSpPr>
          <p:nvPr>
            <p:ph type="title"/>
          </p:nvPr>
        </p:nvSpPr>
        <p:spPr>
          <a:xfrm>
            <a:off x="1165860" y="548640"/>
            <a:ext cx="16335756" cy="2318004"/>
          </a:xfrm>
          <a:solidFill>
            <a:schemeClr val="bg1">
              <a:lumMod val="95000"/>
            </a:schemeClr>
          </a:solidFill>
        </p:spPr>
        <p:txBody>
          <a:bodyPr/>
          <a:lstStyle>
            <a:lvl1pPr>
              <a:defRPr baseline="0"/>
            </a:lvl1pPr>
          </a:lstStyle>
          <a:p>
            <a:r>
              <a:rPr lang="en-US" dirty="0"/>
              <a:t>Click to edit Master title style</a:t>
            </a:r>
          </a:p>
        </p:txBody>
      </p:sp>
      <p:sp>
        <p:nvSpPr>
          <p:cNvPr id="9" name="Content Placeholder 2">
            <a:extLst>
              <a:ext uri="{FF2B5EF4-FFF2-40B4-BE49-F238E27FC236}">
                <a16:creationId xmlns:a16="http://schemas.microsoft.com/office/drawing/2014/main" id="{16EF9689-52F4-4A6F-BEAC-E0B840C117B5}"/>
              </a:ext>
            </a:extLst>
          </p:cNvPr>
          <p:cNvSpPr>
            <a:spLocks noGrp="1"/>
          </p:cNvSpPr>
          <p:nvPr>
            <p:ph idx="1"/>
          </p:nvPr>
        </p:nvSpPr>
        <p:spPr>
          <a:xfrm>
            <a:off x="1165860" y="3140964"/>
            <a:ext cx="8750808" cy="5664708"/>
          </a:xfrm>
          <a:solidFill>
            <a:schemeClr val="bg1">
              <a:lumMod val="95000"/>
            </a:schemeClr>
          </a:solidFill>
        </p:spPr>
        <p:txBody>
          <a:bodyPr rIns="91440" anchor="t" anchorCtr="0">
            <a:normAutofit/>
          </a:bodyPr>
          <a:lstStyle>
            <a:lvl1pPr marL="685800" indent="-685800">
              <a:spcAft>
                <a:spcPts val="2700"/>
              </a:spcAft>
              <a:buFont typeface="+mj-lt"/>
              <a:buAutoNum type="arabicPeriod"/>
              <a:defRPr sz="3000"/>
            </a:lvl1pPr>
            <a:lvl2pPr marL="1371600" indent="-685800">
              <a:buFont typeface="+mj-lt"/>
              <a:buAutoNum type="alphaLcPeriod"/>
              <a:defRPr sz="2700"/>
            </a:lvl2pPr>
            <a:lvl3pPr marL="2057400" indent="-685800">
              <a:buFont typeface="+mj-lt"/>
              <a:buAutoNum type="arabicParenR"/>
              <a:defRPr sz="2400"/>
            </a:lvl3pPr>
            <a:lvl4pPr marL="2743200" indent="-685800">
              <a:buFont typeface="+mj-lt"/>
              <a:buAutoNum type="alphaLcParenR"/>
              <a:defRPr sz="2100"/>
            </a:lvl4pPr>
            <a:lvl5pPr marL="3429000" indent="-685800">
              <a:buFont typeface="+mj-lt"/>
              <a:buAutoNum type="romanLcPeriod"/>
              <a:defRPr sz="2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a:extLst>
              <a:ext uri="{FF2B5EF4-FFF2-40B4-BE49-F238E27FC236}">
                <a16:creationId xmlns:a16="http://schemas.microsoft.com/office/drawing/2014/main" id="{DB532826-83B5-DC67-7DDB-45FD78E830A1}"/>
              </a:ext>
            </a:extLst>
          </p:cNvPr>
          <p:cNvSpPr>
            <a:spLocks noGrp="1"/>
          </p:cNvSpPr>
          <p:nvPr>
            <p:ph idx="13"/>
          </p:nvPr>
        </p:nvSpPr>
        <p:spPr>
          <a:xfrm>
            <a:off x="10959084" y="3140964"/>
            <a:ext cx="4759452" cy="5664708"/>
          </a:xfrm>
          <a:noFill/>
        </p:spPr>
        <p:txBody>
          <a:bodyPr anchor="t" anchorCtr="0">
            <a:normAutofit/>
          </a:bodyPr>
          <a:lstStyle>
            <a:lvl1pPr>
              <a:spcAft>
                <a:spcPts val="2700"/>
              </a:spcAft>
              <a:defRPr sz="3000"/>
            </a:lvl1pPr>
            <a:lvl2pPr>
              <a:defRPr sz="2700"/>
            </a:lvl2pPr>
            <a:lvl3pPr>
              <a:defRPr sz="2400"/>
            </a:lvl3pPr>
            <a:lvl4pPr>
              <a:defRPr sz="2100"/>
            </a:lvl4pPr>
            <a:lvl5pPr>
              <a:defRPr sz="2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C56EB0F-63C8-5F75-A333-3413A9DC6F76}"/>
              </a:ext>
            </a:extLst>
          </p:cNvPr>
          <p:cNvSpPr>
            <a:spLocks noGrp="1"/>
          </p:cNvSpPr>
          <p:nvPr>
            <p:ph type="dt" sz="half" idx="10"/>
          </p:nvPr>
        </p:nvSpPr>
        <p:spPr/>
        <p:txBody>
          <a:bodyPr/>
          <a:lstStyle/>
          <a:p>
            <a:r>
              <a:rPr lang="en-US" dirty="0">
                <a:solidFill>
                  <a:srgbClr val="627272">
                    <a:lumMod val="75000"/>
                  </a:srgbClr>
                </a:solidFill>
              </a:rPr>
              <a:t>20XX</a:t>
            </a:r>
          </a:p>
        </p:txBody>
      </p:sp>
      <p:sp>
        <p:nvSpPr>
          <p:cNvPr id="5" name="Footer Placeholder 4">
            <a:extLst>
              <a:ext uri="{FF2B5EF4-FFF2-40B4-BE49-F238E27FC236}">
                <a16:creationId xmlns:a16="http://schemas.microsoft.com/office/drawing/2014/main" id="{4D4DE333-25B4-E092-1CC4-C3D20BA25168}"/>
              </a:ext>
            </a:extLst>
          </p:cNvPr>
          <p:cNvSpPr>
            <a:spLocks noGrp="1"/>
          </p:cNvSpPr>
          <p:nvPr>
            <p:ph type="ftr" sz="quarter" idx="11"/>
          </p:nvPr>
        </p:nvSpPr>
        <p:spPr/>
        <p:txBody>
          <a:bodyPr/>
          <a:lstStyle/>
          <a:p>
            <a:endParaRPr lang="en-US" dirty="0">
              <a:solidFill>
                <a:srgbClr val="627272">
                  <a:lumMod val="75000"/>
                </a:srgbClr>
              </a:solidFill>
            </a:endParaRPr>
          </a:p>
        </p:txBody>
      </p:sp>
      <p:sp>
        <p:nvSpPr>
          <p:cNvPr id="6" name="Slide Number Placeholder 5">
            <a:extLst>
              <a:ext uri="{FF2B5EF4-FFF2-40B4-BE49-F238E27FC236}">
                <a16:creationId xmlns:a16="http://schemas.microsoft.com/office/drawing/2014/main" id="{8F1AF200-E81F-A326-0EDB-4B93C71D9BF4}"/>
              </a:ext>
            </a:extLst>
          </p:cNvPr>
          <p:cNvSpPr>
            <a:spLocks noGrp="1"/>
          </p:cNvSpPr>
          <p:nvPr>
            <p:ph type="sldNum" sz="quarter" idx="12"/>
          </p:nvPr>
        </p:nvSpPr>
        <p:spPr/>
        <p:txBody>
          <a:bodyPr/>
          <a:lstStyle/>
          <a:p>
            <a:fld id="{CBD12358-51D2-46B3-9BDE-DF29528B9454}" type="slidenum">
              <a:rPr lang="en-US" smtClean="0">
                <a:solidFill>
                  <a:srgbClr val="627272">
                    <a:lumMod val="75000"/>
                  </a:srgbClr>
                </a:solidFill>
              </a:rPr>
              <a:pPr/>
              <a:t>‹#›</a:t>
            </a:fld>
            <a:endParaRPr lang="en-US" dirty="0">
              <a:solidFill>
                <a:srgbClr val="627272">
                  <a:lumMod val="75000"/>
                </a:srgbClr>
              </a:solidFill>
            </a:endParaRPr>
          </a:p>
        </p:txBody>
      </p:sp>
    </p:spTree>
    <p:extLst>
      <p:ext uri="{BB962C8B-B14F-4D97-AF65-F5344CB8AC3E}">
        <p14:creationId xmlns:p14="http://schemas.microsoft.com/office/powerpoint/2010/main" val="218930273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647051E-220B-9586-3E85-05AF9DC9B680}"/>
              </a:ext>
              <a:ext uri="{C183D7F6-B498-43B3-948B-1728B52AA6E4}">
                <adec:decorative xmlns:adec="http://schemas.microsoft.com/office/drawing/2017/decorative" val="1"/>
              </a:ext>
            </a:extLst>
          </p:cNvPr>
          <p:cNvSpPr/>
          <p:nvPr userDrawn="1"/>
        </p:nvSpPr>
        <p:spPr>
          <a:xfrm>
            <a:off x="10972805" y="0"/>
            <a:ext cx="3067871" cy="10287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solidFill>
                <a:prstClr val="white"/>
              </a:solidFill>
            </a:endParaRPr>
          </a:p>
        </p:txBody>
      </p:sp>
      <p:pic>
        <p:nvPicPr>
          <p:cNvPr id="6" name="Graphic 5">
            <a:extLst>
              <a:ext uri="{FF2B5EF4-FFF2-40B4-BE49-F238E27FC236}">
                <a16:creationId xmlns:a16="http://schemas.microsoft.com/office/drawing/2014/main" id="{68FA6629-B230-F528-AAE3-D182D963F05E}"/>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1" r="27085" b="-104"/>
          <a:stretch/>
        </p:blipFill>
        <p:spPr>
          <a:xfrm rot="10800000">
            <a:off x="0" y="1006742"/>
            <a:ext cx="4634610" cy="7315199"/>
          </a:xfrm>
          <a:prstGeom prst="rect">
            <a:avLst/>
          </a:prstGeom>
        </p:spPr>
      </p:pic>
      <p:pic>
        <p:nvPicPr>
          <p:cNvPr id="8" name="Graphic 7">
            <a:extLst>
              <a:ext uri="{FF2B5EF4-FFF2-40B4-BE49-F238E27FC236}">
                <a16:creationId xmlns:a16="http://schemas.microsoft.com/office/drawing/2014/main" id="{7FA0390C-256A-CE3C-1348-C39DBAE01D8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356466" y="983516"/>
            <a:ext cx="3657600" cy="3105150"/>
          </a:xfrm>
          <a:prstGeom prst="rect">
            <a:avLst/>
          </a:prstGeom>
        </p:spPr>
      </p:pic>
      <p:sp>
        <p:nvSpPr>
          <p:cNvPr id="7" name="Title 6">
            <a:extLst>
              <a:ext uri="{FF2B5EF4-FFF2-40B4-BE49-F238E27FC236}">
                <a16:creationId xmlns:a16="http://schemas.microsoft.com/office/drawing/2014/main" id="{544ACCFF-64A9-40AA-93F9-86E3CE016187}"/>
              </a:ext>
            </a:extLst>
          </p:cNvPr>
          <p:cNvSpPr>
            <a:spLocks noGrp="1"/>
          </p:cNvSpPr>
          <p:nvPr>
            <p:ph type="title" hasCustomPrompt="1"/>
          </p:nvPr>
        </p:nvSpPr>
        <p:spPr>
          <a:xfrm>
            <a:off x="1152144" y="1001268"/>
            <a:ext cx="8874252" cy="5500116"/>
          </a:xfrm>
          <a:prstGeom prst="rect">
            <a:avLst/>
          </a:prstGeom>
        </p:spPr>
        <p:txBody>
          <a:bodyPr anchor="b">
            <a:normAutofit/>
          </a:bodyPr>
          <a:lstStyle>
            <a:lvl1pPr>
              <a:lnSpc>
                <a:spcPct val="100000"/>
              </a:lnSpc>
              <a:defRPr sz="7200" cap="all" spc="300" baseline="0"/>
            </a:lvl1pPr>
          </a:lstStyle>
          <a:p>
            <a:r>
              <a:rPr lang="en-US" dirty="0"/>
              <a:t>Click to add title</a:t>
            </a:r>
          </a:p>
        </p:txBody>
      </p:sp>
      <p:sp>
        <p:nvSpPr>
          <p:cNvPr id="9" name="Text Placeholder 8">
            <a:extLst>
              <a:ext uri="{FF2B5EF4-FFF2-40B4-BE49-F238E27FC236}">
                <a16:creationId xmlns:a16="http://schemas.microsoft.com/office/drawing/2014/main" id="{AD785D0F-160C-4A31-93B3-F251B0730757}"/>
              </a:ext>
            </a:extLst>
          </p:cNvPr>
          <p:cNvSpPr>
            <a:spLocks noGrp="1"/>
          </p:cNvSpPr>
          <p:nvPr>
            <p:ph type="body" sz="quarter" idx="10" hasCustomPrompt="1"/>
          </p:nvPr>
        </p:nvSpPr>
        <p:spPr>
          <a:xfrm>
            <a:off x="1152144" y="6954012"/>
            <a:ext cx="7914132" cy="2331720"/>
          </a:xfrm>
          <a:prstGeom prst="rect">
            <a:avLst/>
          </a:prstGeom>
        </p:spPr>
        <p:txBody>
          <a:bodyPr anchor="t"/>
          <a:lstStyle>
            <a:lvl1pPr marL="0" indent="0">
              <a:spcAft>
                <a:spcPts val="900"/>
              </a:spcAft>
              <a:buNone/>
              <a:defRPr sz="3000" b="0" i="0" spc="300" baseline="0">
                <a:solidFill>
                  <a:schemeClr val="accent4"/>
                </a:solidFill>
              </a:defRPr>
            </a:lvl1pPr>
          </a:lstStyle>
          <a:p>
            <a:pPr lvl="0"/>
            <a:r>
              <a:rPr lang="en-US" dirty="0"/>
              <a:t>Click to add name</a:t>
            </a:r>
          </a:p>
        </p:txBody>
      </p:sp>
      <p:sp>
        <p:nvSpPr>
          <p:cNvPr id="11" name="Picture Placeholder 10">
            <a:extLst>
              <a:ext uri="{FF2B5EF4-FFF2-40B4-BE49-F238E27FC236}">
                <a16:creationId xmlns:a16="http://schemas.microsoft.com/office/drawing/2014/main" id="{31CCC134-2698-41E9-A225-76300EF59E5D}"/>
              </a:ext>
            </a:extLst>
          </p:cNvPr>
          <p:cNvSpPr>
            <a:spLocks noGrp="1"/>
          </p:cNvSpPr>
          <p:nvPr>
            <p:ph type="pic" sz="quarter" idx="11" hasCustomPrompt="1"/>
          </p:nvPr>
        </p:nvSpPr>
        <p:spPr>
          <a:xfrm>
            <a:off x="11631168" y="1421606"/>
            <a:ext cx="6035040" cy="7443788"/>
          </a:xfrm>
          <a:prstGeom prst="rect">
            <a:avLst/>
          </a:prstGeom>
        </p:spPr>
        <p:txBody>
          <a:bodyPr/>
          <a:lstStyle>
            <a:lvl1pPr marL="0" indent="0" algn="ctr">
              <a:buNone/>
              <a:defRPr spc="600" baseline="0"/>
            </a:lvl1pPr>
          </a:lstStyle>
          <a:p>
            <a:r>
              <a:rPr lang="en-US" dirty="0"/>
              <a:t>Click to add photo</a:t>
            </a:r>
          </a:p>
        </p:txBody>
      </p:sp>
    </p:spTree>
    <p:extLst>
      <p:ext uri="{BB962C8B-B14F-4D97-AF65-F5344CB8AC3E}">
        <p14:creationId xmlns:p14="http://schemas.microsoft.com/office/powerpoint/2010/main" val="1834832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12/20/2024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12/20/2024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12/20/2024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D3FB4E19-B10C-43FA-AB4B-5D0396BD64D8}"/>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500" cap="all" spc="225" baseline="0">
                <a:solidFill>
                  <a:schemeClr val="accent4">
                    <a:lumMod val="75000"/>
                  </a:schemeClr>
                </a:solidFill>
              </a:defRPr>
            </a:lvl1pPr>
          </a:lstStyle>
          <a:p>
            <a:r>
              <a:rPr lang="en-US" dirty="0">
                <a:solidFill>
                  <a:srgbClr val="627272">
                    <a:lumMod val="75000"/>
                  </a:srgbClr>
                </a:solidFill>
              </a:rPr>
              <a:t>20XX</a:t>
            </a:r>
          </a:p>
        </p:txBody>
      </p:sp>
      <p:sp>
        <p:nvSpPr>
          <p:cNvPr id="5" name="Footer Placeholder 4">
            <a:extLst>
              <a:ext uri="{FF2B5EF4-FFF2-40B4-BE49-F238E27FC236}">
                <a16:creationId xmlns:a16="http://schemas.microsoft.com/office/drawing/2014/main" id="{3E5C552B-0CAD-4920-B258-233A9F86DF91}"/>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500" cap="all" spc="225" baseline="0">
                <a:solidFill>
                  <a:schemeClr val="accent4">
                    <a:lumMod val="75000"/>
                  </a:schemeClr>
                </a:solidFill>
              </a:defRPr>
            </a:lvl1pPr>
          </a:lstStyle>
          <a:p>
            <a:endParaRPr lang="en-US" dirty="0">
              <a:solidFill>
                <a:srgbClr val="627272">
                  <a:lumMod val="75000"/>
                </a:srgbClr>
              </a:solidFill>
            </a:endParaRPr>
          </a:p>
        </p:txBody>
      </p:sp>
      <p:sp>
        <p:nvSpPr>
          <p:cNvPr id="6" name="Slide Number Placeholder 5">
            <a:extLst>
              <a:ext uri="{FF2B5EF4-FFF2-40B4-BE49-F238E27FC236}">
                <a16:creationId xmlns:a16="http://schemas.microsoft.com/office/drawing/2014/main" id="{CE983FFB-15A3-4B11-A130-4565577A3F7F}"/>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500" cap="all" spc="225" baseline="0">
                <a:solidFill>
                  <a:schemeClr val="accent4">
                    <a:lumMod val="75000"/>
                  </a:schemeClr>
                </a:solidFill>
              </a:defRPr>
            </a:lvl1pPr>
          </a:lstStyle>
          <a:p>
            <a:fld id="{F91729D4-A164-47A3-830D-E792BCE699E4}" type="slidenum">
              <a:rPr lang="en-US" smtClean="0">
                <a:solidFill>
                  <a:srgbClr val="627272">
                    <a:lumMod val="75000"/>
                  </a:srgbClr>
                </a:solidFill>
              </a:rPr>
              <a:pPr/>
              <a:t>‹#›</a:t>
            </a:fld>
            <a:endParaRPr lang="en-US" dirty="0">
              <a:solidFill>
                <a:srgbClr val="627272">
                  <a:lumMod val="75000"/>
                </a:srgbClr>
              </a:solidFill>
            </a:endParaRPr>
          </a:p>
        </p:txBody>
      </p:sp>
      <p:sp>
        <p:nvSpPr>
          <p:cNvPr id="2" name="Title Placeholder 1">
            <a:extLst>
              <a:ext uri="{FF2B5EF4-FFF2-40B4-BE49-F238E27FC236}">
                <a16:creationId xmlns:a16="http://schemas.microsoft.com/office/drawing/2014/main" id="{7575F976-A881-DB46-9D98-9D55727C1923}"/>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29C7589-D4CD-50AB-9AA4-198FD4932D88}"/>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91827120"/>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Lst>
  <p:hf hdr="0" ftr="0" dt="0"/>
  <p:txStyles>
    <p:titleStyle>
      <a:lvl1pPr algn="l" defTabSz="1371600" rtl="0" eaLnBrk="1" latinLnBrk="0" hangingPunct="1">
        <a:lnSpc>
          <a:spcPct val="90000"/>
        </a:lnSpc>
        <a:spcBef>
          <a:spcPct val="0"/>
        </a:spcBef>
        <a:buNone/>
        <a:defRPr sz="6600" kern="1200">
          <a:solidFill>
            <a:schemeClr val="accent4">
              <a:lumMod val="75000"/>
            </a:schemeClr>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accent4">
              <a:lumMod val="75000"/>
            </a:schemeClr>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accent4">
              <a:lumMod val="75000"/>
            </a:schemeClr>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accent4">
              <a:lumMod val="75000"/>
            </a:schemeClr>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accent4">
              <a:lumMod val="75000"/>
            </a:schemeClr>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accent4">
              <a:lumMod val="75000"/>
            </a:schemeClr>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D3FB4E19-B10C-43FA-AB4B-5D0396BD64D8}"/>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500" cap="all" spc="225" baseline="0">
                <a:solidFill>
                  <a:schemeClr val="accent4">
                    <a:lumMod val="75000"/>
                  </a:schemeClr>
                </a:solidFill>
              </a:defRPr>
            </a:lvl1pPr>
          </a:lstStyle>
          <a:p>
            <a:r>
              <a:rPr lang="en-US" dirty="0">
                <a:solidFill>
                  <a:srgbClr val="627272">
                    <a:lumMod val="75000"/>
                  </a:srgbClr>
                </a:solidFill>
              </a:rPr>
              <a:t>20XX</a:t>
            </a:r>
          </a:p>
        </p:txBody>
      </p:sp>
      <p:sp>
        <p:nvSpPr>
          <p:cNvPr id="5" name="Footer Placeholder 4">
            <a:extLst>
              <a:ext uri="{FF2B5EF4-FFF2-40B4-BE49-F238E27FC236}">
                <a16:creationId xmlns:a16="http://schemas.microsoft.com/office/drawing/2014/main" id="{3E5C552B-0CAD-4920-B258-233A9F86DF91}"/>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500" cap="all" spc="225" baseline="0">
                <a:solidFill>
                  <a:schemeClr val="accent4">
                    <a:lumMod val="75000"/>
                  </a:schemeClr>
                </a:solidFill>
              </a:defRPr>
            </a:lvl1pPr>
          </a:lstStyle>
          <a:p>
            <a:endParaRPr lang="en-US" dirty="0">
              <a:solidFill>
                <a:srgbClr val="627272">
                  <a:lumMod val="75000"/>
                </a:srgbClr>
              </a:solidFill>
            </a:endParaRPr>
          </a:p>
        </p:txBody>
      </p:sp>
      <p:sp>
        <p:nvSpPr>
          <p:cNvPr id="6" name="Slide Number Placeholder 5">
            <a:extLst>
              <a:ext uri="{FF2B5EF4-FFF2-40B4-BE49-F238E27FC236}">
                <a16:creationId xmlns:a16="http://schemas.microsoft.com/office/drawing/2014/main" id="{CE983FFB-15A3-4B11-A130-4565577A3F7F}"/>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500" cap="all" spc="225" baseline="0">
                <a:solidFill>
                  <a:schemeClr val="accent4">
                    <a:lumMod val="75000"/>
                  </a:schemeClr>
                </a:solidFill>
              </a:defRPr>
            </a:lvl1pPr>
          </a:lstStyle>
          <a:p>
            <a:fld id="{F91729D4-A164-47A3-830D-E792BCE699E4}" type="slidenum">
              <a:rPr lang="en-US" smtClean="0">
                <a:solidFill>
                  <a:srgbClr val="627272">
                    <a:lumMod val="75000"/>
                  </a:srgbClr>
                </a:solidFill>
              </a:rPr>
              <a:pPr/>
              <a:t>‹#›</a:t>
            </a:fld>
            <a:endParaRPr lang="en-US" dirty="0">
              <a:solidFill>
                <a:srgbClr val="627272">
                  <a:lumMod val="75000"/>
                </a:srgbClr>
              </a:solidFill>
            </a:endParaRPr>
          </a:p>
        </p:txBody>
      </p:sp>
      <p:sp>
        <p:nvSpPr>
          <p:cNvPr id="2" name="Title Placeholder 1">
            <a:extLst>
              <a:ext uri="{FF2B5EF4-FFF2-40B4-BE49-F238E27FC236}">
                <a16:creationId xmlns:a16="http://schemas.microsoft.com/office/drawing/2014/main" id="{7575F976-A881-DB46-9D98-9D55727C1923}"/>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29C7589-D4CD-50AB-9AA4-198FD4932D88}"/>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49151777"/>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Lst>
  <p:hf hdr="0" ftr="0" dt="0"/>
  <p:txStyles>
    <p:titleStyle>
      <a:lvl1pPr algn="l" defTabSz="1371600" rtl="0" eaLnBrk="1" latinLnBrk="0" hangingPunct="1">
        <a:lnSpc>
          <a:spcPct val="90000"/>
        </a:lnSpc>
        <a:spcBef>
          <a:spcPct val="0"/>
        </a:spcBef>
        <a:buNone/>
        <a:defRPr sz="6600" kern="1200">
          <a:solidFill>
            <a:schemeClr val="accent4">
              <a:lumMod val="75000"/>
            </a:schemeClr>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accent4">
              <a:lumMod val="75000"/>
            </a:schemeClr>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accent4">
              <a:lumMod val="75000"/>
            </a:schemeClr>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accent4">
              <a:lumMod val="75000"/>
            </a:schemeClr>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accent4">
              <a:lumMod val="75000"/>
            </a:schemeClr>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accent4">
              <a:lumMod val="75000"/>
            </a:schemeClr>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4.png"/><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1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58.svg"/><Relationship Id="rId4" Type="http://schemas.openxmlformats.org/officeDocument/2006/relationships/image" Target="../media/image57.png"/></Relationships>
</file>

<file path=ppt/slides/_rels/slide13.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60.png"/><Relationship Id="rId4" Type="http://schemas.openxmlformats.org/officeDocument/2006/relationships/image" Target="../media/image59.png"/></Relationships>
</file>

<file path=ppt/slides/_rels/slide14.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17.xml.rels><?xml version="1.0" encoding="UTF-8" standalone="yes"?>
<Relationships xmlns="http://schemas.openxmlformats.org/package/2006/relationships"><Relationship Id="rId3" Type="http://schemas.openxmlformats.org/officeDocument/2006/relationships/image" Target="../media/image67.svg"/><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69.svg"/><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71.svg"/><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2.svg"/><Relationship Id="rId5" Type="http://schemas.openxmlformats.org/officeDocument/2006/relationships/image" Target="../media/image7.png"/><Relationship Id="rId4" Type="http://schemas.openxmlformats.org/officeDocument/2006/relationships/image" Target="../media/image21.svg"/></Relationships>
</file>

<file path=ppt/slides/_rels/slide20.xml.rels><?xml version="1.0" encoding="UTF-8" standalone="yes"?>
<Relationships xmlns="http://schemas.openxmlformats.org/package/2006/relationships"><Relationship Id="rId3" Type="http://schemas.openxmlformats.org/officeDocument/2006/relationships/image" Target="../media/image73.svg"/><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75.svg"/><Relationship Id="rId4" Type="http://schemas.openxmlformats.org/officeDocument/2006/relationships/image" Target="../media/image74.png"/></Relationships>
</file>

<file path=ppt/slides/_rels/slide22.xml.rels><?xml version="1.0" encoding="UTF-8" standalone="yes"?>
<Relationships xmlns="http://schemas.openxmlformats.org/package/2006/relationships"><Relationship Id="rId3" Type="http://schemas.openxmlformats.org/officeDocument/2006/relationships/image" Target="../media/image77.svg"/><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80.svg"/><Relationship Id="rId4" Type="http://schemas.openxmlformats.org/officeDocument/2006/relationships/image" Target="../media/image79.png"/></Relationships>
</file>

<file path=ppt/slides/_rels/slide25.xml.rels><?xml version="1.0" encoding="UTF-8" standalone="yes"?>
<Relationships xmlns="http://schemas.openxmlformats.org/package/2006/relationships"><Relationship Id="rId3" Type="http://schemas.openxmlformats.org/officeDocument/2006/relationships/image" Target="../media/image82.svg"/><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84.svg"/><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86.svg"/><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88.svg"/><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90.svg"/><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27.svg"/><Relationship Id="rId4" Type="http://schemas.openxmlformats.org/officeDocument/2006/relationships/image" Target="../media/image26.png"/></Relationships>
</file>

<file path=ppt/slides/_rels/slide30.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93.svg"/><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29.svg"/><Relationship Id="rId4" Type="http://schemas.openxmlformats.org/officeDocument/2006/relationships/image" Target="../media/image28.png"/></Relationships>
</file>

<file path=ppt/slides/_rels/slide5.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7.xml"/><Relationship Id="rId5" Type="http://schemas.openxmlformats.org/officeDocument/2006/relationships/image" Target="../media/image33.svg"/><Relationship Id="rId4" Type="http://schemas.openxmlformats.org/officeDocument/2006/relationships/image" Target="../media/image32.png"/></Relationships>
</file>

<file path=ppt/slides/_rels/slide6.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7.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8.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svg"/><Relationship Id="rId3" Type="http://schemas.openxmlformats.org/officeDocument/2006/relationships/image" Target="../media/image37.svg"/><Relationship Id="rId7" Type="http://schemas.openxmlformats.org/officeDocument/2006/relationships/image" Target="../media/image41.svg"/><Relationship Id="rId12" Type="http://schemas.openxmlformats.org/officeDocument/2006/relationships/image" Target="../media/image46.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40.png"/><Relationship Id="rId11" Type="http://schemas.openxmlformats.org/officeDocument/2006/relationships/image" Target="../media/image45.svg"/><Relationship Id="rId5" Type="http://schemas.openxmlformats.org/officeDocument/2006/relationships/image" Target="../media/image39.sv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svg"/></Relationships>
</file>

<file path=ppt/slides/_rels/slide9.xml.rels><?xml version="1.0" encoding="UTF-8" standalone="yes"?>
<Relationships xmlns="http://schemas.openxmlformats.org/package/2006/relationships"><Relationship Id="rId3" Type="http://schemas.openxmlformats.org/officeDocument/2006/relationships/image" Target="../media/image21.svg"/><Relationship Id="rId7" Type="http://schemas.openxmlformats.org/officeDocument/2006/relationships/image" Target="../media/image51.sv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svg"/><Relationship Id="rId4" Type="http://schemas.openxmlformats.org/officeDocument/2006/relationships/image" Target="../media/image4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Title 1"/>
          <p:cNvSpPr txBox="1">
            <a:spLocks noGrp="1"/>
          </p:cNvSpPr>
          <p:nvPr>
            <p:ph type="title"/>
          </p:nvPr>
        </p:nvSpPr>
        <p:spPr>
          <a:xfrm>
            <a:off x="1011744" y="1112344"/>
            <a:ext cx="16264512" cy="7310441"/>
          </a:xfrm>
          <a:prstGeom prst="rect">
            <a:avLst/>
          </a:prstGeom>
        </p:spPr>
        <p:txBody>
          <a:bodyPr>
            <a:normAutofit/>
          </a:bodyPr>
          <a:lstStyle>
            <a:lvl1pPr>
              <a:lnSpc>
                <a:spcPct val="100000"/>
              </a:lnSpc>
              <a:defRPr sz="10200" b="1" cap="all" spc="425"/>
            </a:lvl1pPr>
          </a:lstStyle>
          <a:p>
            <a:r>
              <a:rPr sz="11250" dirty="0"/>
              <a:t>ŞİDDETİ</a:t>
            </a:r>
            <a:r>
              <a:rPr lang="tr-TR" sz="11250" dirty="0"/>
              <a:t>n</a:t>
            </a:r>
            <a:r>
              <a:rPr sz="11250" dirty="0"/>
              <a:t> ÖNLE</a:t>
            </a:r>
            <a:r>
              <a:rPr lang="tr-TR" sz="11250" dirty="0"/>
              <a:t>n</a:t>
            </a:r>
            <a:r>
              <a:rPr sz="11250" dirty="0"/>
              <a:t>ME</a:t>
            </a:r>
            <a:r>
              <a:rPr lang="tr-TR" sz="11250" dirty="0"/>
              <a:t>si</a:t>
            </a:r>
            <a:endParaRPr sz="11250" dirty="0"/>
          </a:p>
        </p:txBody>
      </p:sp>
      <p:pic>
        <p:nvPicPr>
          <p:cNvPr id="189" name="PHOTO-2024-09-19-11-56-46.jpg" descr="PHOTO-2024-09-19-11-56-46.jpg"/>
          <p:cNvPicPr>
            <a:picLocks noChangeAspect="1"/>
          </p:cNvPicPr>
          <p:nvPr/>
        </p:nvPicPr>
        <p:blipFill>
          <a:blip r:embed="rId2"/>
          <a:stretch>
            <a:fillRect/>
          </a:stretch>
        </p:blipFill>
        <p:spPr>
          <a:xfrm>
            <a:off x="15395204" y="1112344"/>
            <a:ext cx="1881053" cy="1881053"/>
          </a:xfrm>
          <a:prstGeom prst="rect">
            <a:avLst/>
          </a:prstGeom>
          <a:ln w="12700">
            <a:miter lim="400000"/>
          </a:ln>
        </p:spPr>
      </p:pic>
      <p:sp>
        <p:nvSpPr>
          <p:cNvPr id="190" name="Öğrenci Bilgilendirme Sunumu - İLKOKUL"/>
          <p:cNvSpPr txBox="1"/>
          <p:nvPr/>
        </p:nvSpPr>
        <p:spPr>
          <a:xfrm>
            <a:off x="1011744" y="8580127"/>
            <a:ext cx="3796678" cy="5539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68579" tIns="68579" rIns="68579" bIns="68579">
            <a:spAutoFit/>
          </a:bodyPr>
          <a:lstStyle>
            <a:lvl1pPr algn="l" defTabSz="1828800">
              <a:defRPr sz="3600" b="1">
                <a:solidFill>
                  <a:srgbClr val="535353"/>
                </a:solidFill>
                <a:latin typeface="Times New Roman"/>
                <a:ea typeface="Times New Roman"/>
                <a:cs typeface="Times New Roman"/>
                <a:sym typeface="Times New Roman"/>
              </a:defRPr>
            </a:lvl1pPr>
          </a:lstStyle>
          <a:p>
            <a:pPr>
              <a:defRPr>
                <a:solidFill>
                  <a:srgbClr val="325A73"/>
                </a:solidFill>
              </a:defRPr>
            </a:pPr>
            <a:r>
              <a:rPr sz="2700" dirty="0" err="1">
                <a:solidFill>
                  <a:srgbClr val="325A73"/>
                </a:solidFill>
              </a:rPr>
              <a:t>Öğrenci</a:t>
            </a:r>
            <a:r>
              <a:rPr sz="2700" dirty="0">
                <a:solidFill>
                  <a:srgbClr val="325A73"/>
                </a:solidFill>
              </a:rPr>
              <a:t> </a:t>
            </a:r>
            <a:r>
              <a:rPr sz="2700" dirty="0" err="1">
                <a:solidFill>
                  <a:srgbClr val="325A73"/>
                </a:solidFill>
              </a:rPr>
              <a:t>Sunumu</a:t>
            </a:r>
            <a:r>
              <a:rPr sz="2700" dirty="0">
                <a:solidFill>
                  <a:srgbClr val="325A73"/>
                </a:solidFill>
              </a:rPr>
              <a:t> </a:t>
            </a:r>
            <a:r>
              <a:rPr lang="tr-TR" sz="2700" dirty="0">
                <a:solidFill>
                  <a:srgbClr val="325A73"/>
                </a:solidFill>
              </a:rPr>
              <a:t>–</a:t>
            </a:r>
            <a:r>
              <a:rPr sz="2700" dirty="0">
                <a:solidFill>
                  <a:srgbClr val="325A73"/>
                </a:solidFill>
              </a:rPr>
              <a:t> </a:t>
            </a:r>
            <a:r>
              <a:rPr lang="tr-TR" sz="2700" dirty="0">
                <a:solidFill>
                  <a:srgbClr val="325A73"/>
                </a:solidFill>
              </a:rPr>
              <a:t>LİSE</a:t>
            </a:r>
            <a:endParaRPr sz="2700" dirty="0">
              <a:solidFill>
                <a:srgbClr val="325A73"/>
              </a:solidFill>
            </a:endParaRPr>
          </a:p>
        </p:txBody>
      </p:sp>
      <p:sp>
        <p:nvSpPr>
          <p:cNvPr id="6" name="Öğrenci Bilgilendirme Sunumu - İLKOKUL"/>
          <p:cNvSpPr txBox="1"/>
          <p:nvPr/>
        </p:nvSpPr>
        <p:spPr>
          <a:xfrm>
            <a:off x="1011744" y="9291464"/>
            <a:ext cx="7179015" cy="5539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68579" tIns="68579" rIns="68579" bIns="68579">
            <a:spAutoFit/>
          </a:bodyPr>
          <a:lstStyle>
            <a:lvl1pPr algn="l" defTabSz="1828800">
              <a:defRPr sz="3600" b="1">
                <a:solidFill>
                  <a:srgbClr val="535353"/>
                </a:solidFill>
                <a:latin typeface="Times New Roman"/>
                <a:ea typeface="Times New Roman"/>
                <a:cs typeface="Times New Roman"/>
                <a:sym typeface="Times New Roman"/>
              </a:defRPr>
            </a:lvl1pPr>
          </a:lstStyle>
          <a:p>
            <a:r>
              <a:rPr lang="tr-TR" sz="2700" dirty="0"/>
              <a:t>KOCAELİ İL MİLLİ EĞİTİM MÜDÜRLÜĞÜ</a:t>
            </a:r>
          </a:p>
        </p:txBody>
      </p:sp>
    </p:spTree>
    <p:extLst>
      <p:ext uri="{BB962C8B-B14F-4D97-AF65-F5344CB8AC3E}">
        <p14:creationId xmlns:p14="http://schemas.microsoft.com/office/powerpoint/2010/main" val="33933120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6574"/>
            <a:ext cx="18288000" cy="228600"/>
            <a:chOff x="0" y="0"/>
            <a:chExt cx="24384000" cy="304800"/>
          </a:xfrm>
        </p:grpSpPr>
        <p:sp>
          <p:nvSpPr>
            <p:cNvPr id="3" name="Freeform 3"/>
            <p:cNvSpPr/>
            <p:nvPr/>
          </p:nvSpPr>
          <p:spPr>
            <a:xfrm>
              <a:off x="0" y="0"/>
              <a:ext cx="24384000" cy="304800"/>
            </a:xfrm>
            <a:custGeom>
              <a:avLst/>
              <a:gdLst/>
              <a:ahLst/>
              <a:cxnLst/>
              <a:rect l="l" t="t" r="r" b="b"/>
              <a:pathLst>
                <a:path w="24384000" h="304800">
                  <a:moveTo>
                    <a:pt x="0" y="0"/>
                  </a:moveTo>
                  <a:lnTo>
                    <a:pt x="24384000" y="0"/>
                  </a:lnTo>
                  <a:lnTo>
                    <a:pt x="24384000" y="304800"/>
                  </a:lnTo>
                  <a:lnTo>
                    <a:pt x="0" y="304800"/>
                  </a:lnTo>
                  <a:close/>
                </a:path>
              </a:pathLst>
            </a:custGeom>
            <a:solidFill>
              <a:srgbClr val="BED6DA">
                <a:alpha val="49804"/>
              </a:srgbClr>
            </a:solidFill>
          </p:spPr>
        </p:sp>
      </p:grpSp>
      <p:grpSp>
        <p:nvGrpSpPr>
          <p:cNvPr id="4" name="Group 4"/>
          <p:cNvGrpSpPr/>
          <p:nvPr/>
        </p:nvGrpSpPr>
        <p:grpSpPr>
          <a:xfrm>
            <a:off x="698266" y="5687861"/>
            <a:ext cx="7939606" cy="4348631"/>
            <a:chOff x="0" y="0"/>
            <a:chExt cx="10586142" cy="5798175"/>
          </a:xfrm>
        </p:grpSpPr>
        <p:sp>
          <p:nvSpPr>
            <p:cNvPr id="5" name="Freeform 5"/>
            <p:cNvSpPr/>
            <p:nvPr/>
          </p:nvSpPr>
          <p:spPr>
            <a:xfrm>
              <a:off x="0" y="0"/>
              <a:ext cx="10586141" cy="5798175"/>
            </a:xfrm>
            <a:custGeom>
              <a:avLst/>
              <a:gdLst/>
              <a:ahLst/>
              <a:cxnLst/>
              <a:rect l="l" t="t" r="r" b="b"/>
              <a:pathLst>
                <a:path w="10586141" h="5798175">
                  <a:moveTo>
                    <a:pt x="0" y="0"/>
                  </a:moveTo>
                  <a:lnTo>
                    <a:pt x="10586141" y="0"/>
                  </a:lnTo>
                  <a:lnTo>
                    <a:pt x="10586141" y="5798175"/>
                  </a:lnTo>
                  <a:lnTo>
                    <a:pt x="0" y="5798175"/>
                  </a:lnTo>
                  <a:close/>
                </a:path>
              </a:pathLst>
            </a:custGeom>
            <a:solidFill>
              <a:srgbClr val="F2F2F2"/>
            </a:solidFill>
          </p:spPr>
        </p:sp>
        <p:sp>
          <p:nvSpPr>
            <p:cNvPr id="6" name="TextBox 6"/>
            <p:cNvSpPr txBox="1"/>
            <p:nvPr/>
          </p:nvSpPr>
          <p:spPr>
            <a:xfrm>
              <a:off x="0" y="9525"/>
              <a:ext cx="10586142" cy="5788650"/>
            </a:xfrm>
            <a:prstGeom prst="rect">
              <a:avLst/>
            </a:prstGeom>
          </p:spPr>
          <p:txBody>
            <a:bodyPr lIns="50800" tIns="50800" rIns="50800" bIns="50800" rtlCol="0" anchor="t"/>
            <a:lstStyle/>
            <a:p>
              <a:pPr algn="l">
                <a:lnSpc>
                  <a:spcPts val="3455"/>
                </a:lnSpc>
              </a:pPr>
              <a:endParaRPr/>
            </a:p>
            <a:p>
              <a:pPr algn="l">
                <a:lnSpc>
                  <a:spcPts val="3455"/>
                </a:lnSpc>
              </a:pPr>
              <a:endParaRPr/>
            </a:p>
            <a:p>
              <a:pPr algn="l">
                <a:lnSpc>
                  <a:spcPts val="3455"/>
                </a:lnSpc>
              </a:pPr>
              <a:r>
                <a:rPr lang="en-US" sz="3199">
                  <a:solidFill>
                    <a:srgbClr val="4A5656"/>
                  </a:solidFill>
                  <a:latin typeface="Arimo"/>
                  <a:ea typeface="Arimo"/>
                  <a:cs typeface="Arimo"/>
                  <a:sym typeface="Arimo"/>
                </a:rPr>
                <a:t>Sözlü veya yazılı olarak, bireyleri hedef alan zarar verici ifadelerin kullanılmasıdır.Hakaret, nefret söylemi, tehdit, alay etme gibi kişiye zarar veren sözel ifadelerle gösterilen bir şiddet türüdür. </a:t>
              </a:r>
            </a:p>
            <a:p>
              <a:pPr algn="l">
                <a:lnSpc>
                  <a:spcPts val="3455"/>
                </a:lnSpc>
              </a:pPr>
              <a:endParaRPr lang="en-US" sz="3199">
                <a:solidFill>
                  <a:srgbClr val="4A5656"/>
                </a:solidFill>
                <a:latin typeface="Arimo"/>
                <a:ea typeface="Arimo"/>
                <a:cs typeface="Arimo"/>
                <a:sym typeface="Arimo"/>
              </a:endParaRPr>
            </a:p>
            <a:p>
              <a:pPr algn="l">
                <a:lnSpc>
                  <a:spcPts val="3455"/>
                </a:lnSpc>
              </a:pPr>
              <a:endParaRPr lang="en-US" sz="3199">
                <a:solidFill>
                  <a:srgbClr val="4A5656"/>
                </a:solidFill>
                <a:latin typeface="Arimo"/>
                <a:ea typeface="Arimo"/>
                <a:cs typeface="Arimo"/>
                <a:sym typeface="Arimo"/>
              </a:endParaRPr>
            </a:p>
          </p:txBody>
        </p:sp>
      </p:grpSp>
      <p:sp>
        <p:nvSpPr>
          <p:cNvPr id="7" name="Freeform 7"/>
          <p:cNvSpPr/>
          <p:nvPr/>
        </p:nvSpPr>
        <p:spPr>
          <a:xfrm>
            <a:off x="1614872" y="2109348"/>
            <a:ext cx="5527633" cy="3288942"/>
          </a:xfrm>
          <a:custGeom>
            <a:avLst/>
            <a:gdLst/>
            <a:ahLst/>
            <a:cxnLst/>
            <a:rect l="l" t="t" r="r" b="b"/>
            <a:pathLst>
              <a:path w="5527633" h="3288942">
                <a:moveTo>
                  <a:pt x="0" y="0"/>
                </a:moveTo>
                <a:lnTo>
                  <a:pt x="5527633" y="0"/>
                </a:lnTo>
                <a:lnTo>
                  <a:pt x="5527633" y="3288942"/>
                </a:lnTo>
                <a:lnTo>
                  <a:pt x="0" y="3288942"/>
                </a:lnTo>
                <a:lnTo>
                  <a:pt x="0" y="0"/>
                </a:lnTo>
                <a:close/>
              </a:path>
            </a:pathLst>
          </a:custGeom>
          <a:blipFill>
            <a:blip r:embed="rId2"/>
            <a:stretch>
              <a:fillRect/>
            </a:stretch>
          </a:blipFill>
        </p:spPr>
      </p:sp>
      <p:grpSp>
        <p:nvGrpSpPr>
          <p:cNvPr id="8" name="Group 8"/>
          <p:cNvGrpSpPr/>
          <p:nvPr/>
        </p:nvGrpSpPr>
        <p:grpSpPr>
          <a:xfrm>
            <a:off x="9512233" y="5687861"/>
            <a:ext cx="7939606" cy="4348631"/>
            <a:chOff x="0" y="0"/>
            <a:chExt cx="10586142" cy="5798175"/>
          </a:xfrm>
        </p:grpSpPr>
        <p:sp>
          <p:nvSpPr>
            <p:cNvPr id="9" name="Freeform 9"/>
            <p:cNvSpPr/>
            <p:nvPr/>
          </p:nvSpPr>
          <p:spPr>
            <a:xfrm>
              <a:off x="0" y="0"/>
              <a:ext cx="10586141" cy="5798175"/>
            </a:xfrm>
            <a:custGeom>
              <a:avLst/>
              <a:gdLst/>
              <a:ahLst/>
              <a:cxnLst/>
              <a:rect l="l" t="t" r="r" b="b"/>
              <a:pathLst>
                <a:path w="10586141" h="5798175">
                  <a:moveTo>
                    <a:pt x="0" y="0"/>
                  </a:moveTo>
                  <a:lnTo>
                    <a:pt x="10586141" y="0"/>
                  </a:lnTo>
                  <a:lnTo>
                    <a:pt x="10586141" y="5798175"/>
                  </a:lnTo>
                  <a:lnTo>
                    <a:pt x="0" y="5798175"/>
                  </a:lnTo>
                  <a:close/>
                </a:path>
              </a:pathLst>
            </a:custGeom>
            <a:solidFill>
              <a:srgbClr val="F2F2F2"/>
            </a:solidFill>
          </p:spPr>
        </p:sp>
        <p:sp>
          <p:nvSpPr>
            <p:cNvPr id="10" name="TextBox 10"/>
            <p:cNvSpPr txBox="1"/>
            <p:nvPr/>
          </p:nvSpPr>
          <p:spPr>
            <a:xfrm>
              <a:off x="0" y="9525"/>
              <a:ext cx="10586142" cy="5788650"/>
            </a:xfrm>
            <a:prstGeom prst="rect">
              <a:avLst/>
            </a:prstGeom>
          </p:spPr>
          <p:txBody>
            <a:bodyPr lIns="50800" tIns="50800" rIns="50800" bIns="50800" rtlCol="0" anchor="t"/>
            <a:lstStyle/>
            <a:p>
              <a:pPr algn="l">
                <a:lnSpc>
                  <a:spcPts val="3455"/>
                </a:lnSpc>
              </a:pPr>
              <a:endParaRPr dirty="0"/>
            </a:p>
            <a:p>
              <a:pPr algn="l">
                <a:lnSpc>
                  <a:spcPts val="3455"/>
                </a:lnSpc>
              </a:pPr>
              <a:endParaRPr dirty="0"/>
            </a:p>
            <a:p>
              <a:pPr algn="l">
                <a:lnSpc>
                  <a:spcPts val="3455"/>
                </a:lnSpc>
              </a:pPr>
              <a:r>
                <a:rPr lang="en-US" sz="3199" dirty="0">
                  <a:solidFill>
                    <a:srgbClr val="4A5656"/>
                  </a:solidFill>
                  <a:latin typeface="Arimo"/>
                  <a:ea typeface="Arimo"/>
                  <a:cs typeface="Arimo"/>
                  <a:sym typeface="Arimo"/>
                </a:rPr>
                <a:t>Zihinsel </a:t>
              </a:r>
              <a:r>
                <a:rPr lang="en-US" sz="3199" dirty="0" err="1">
                  <a:solidFill>
                    <a:srgbClr val="4A5656"/>
                  </a:solidFill>
                  <a:latin typeface="Arimo"/>
                  <a:ea typeface="Arimo"/>
                  <a:cs typeface="Arimo"/>
                  <a:sym typeface="Arimo"/>
                </a:rPr>
                <a:t>veya</a:t>
              </a:r>
              <a:r>
                <a:rPr lang="en-US" sz="3199" dirty="0">
                  <a:solidFill>
                    <a:srgbClr val="4A5656"/>
                  </a:solidFill>
                  <a:latin typeface="Arimo"/>
                  <a:ea typeface="Arimo"/>
                  <a:cs typeface="Arimo"/>
                  <a:sym typeface="Arimo"/>
                </a:rPr>
                <a:t> </a:t>
              </a:r>
              <a:r>
                <a:rPr lang="en-US" sz="3199" dirty="0" err="1">
                  <a:solidFill>
                    <a:srgbClr val="4A5656"/>
                  </a:solidFill>
                  <a:latin typeface="Arimo"/>
                  <a:ea typeface="Arimo"/>
                  <a:cs typeface="Arimo"/>
                  <a:sym typeface="Arimo"/>
                </a:rPr>
                <a:t>duygusal</a:t>
              </a:r>
              <a:r>
                <a:rPr lang="en-US" sz="3199" dirty="0">
                  <a:solidFill>
                    <a:srgbClr val="4A5656"/>
                  </a:solidFill>
                  <a:latin typeface="Arimo"/>
                  <a:ea typeface="Arimo"/>
                  <a:cs typeface="Arimo"/>
                  <a:sym typeface="Arimo"/>
                </a:rPr>
                <a:t> </a:t>
              </a:r>
              <a:r>
                <a:rPr lang="en-US" sz="3199" dirty="0" err="1">
                  <a:solidFill>
                    <a:srgbClr val="4A5656"/>
                  </a:solidFill>
                  <a:latin typeface="Arimo"/>
                  <a:ea typeface="Arimo"/>
                  <a:cs typeface="Arimo"/>
                  <a:sym typeface="Arimo"/>
                </a:rPr>
                <a:t>zarar</a:t>
              </a:r>
              <a:r>
                <a:rPr lang="en-US" sz="3199" dirty="0">
                  <a:solidFill>
                    <a:srgbClr val="4A5656"/>
                  </a:solidFill>
                  <a:latin typeface="Arimo"/>
                  <a:ea typeface="Arimo"/>
                  <a:cs typeface="Arimo"/>
                  <a:sym typeface="Arimo"/>
                </a:rPr>
                <a:t> </a:t>
              </a:r>
              <a:r>
                <a:rPr lang="en-US" sz="3199" dirty="0" err="1">
                  <a:solidFill>
                    <a:srgbClr val="4A5656"/>
                  </a:solidFill>
                  <a:latin typeface="Arimo"/>
                  <a:ea typeface="Arimo"/>
                  <a:cs typeface="Arimo"/>
                  <a:sym typeface="Arimo"/>
                </a:rPr>
                <a:t>verme</a:t>
              </a:r>
              <a:r>
                <a:rPr lang="en-US" sz="3199" dirty="0">
                  <a:solidFill>
                    <a:srgbClr val="4A5656"/>
                  </a:solidFill>
                  <a:latin typeface="Arimo"/>
                  <a:ea typeface="Arimo"/>
                  <a:cs typeface="Arimo"/>
                  <a:sym typeface="Arimo"/>
                </a:rPr>
                <a:t> </a:t>
              </a:r>
              <a:r>
                <a:rPr lang="en-US" sz="3199" dirty="0" err="1">
                  <a:solidFill>
                    <a:srgbClr val="4A5656"/>
                  </a:solidFill>
                  <a:latin typeface="Arimo"/>
                  <a:ea typeface="Arimo"/>
                  <a:cs typeface="Arimo"/>
                  <a:sym typeface="Arimo"/>
                </a:rPr>
                <a:t>amacı</a:t>
              </a:r>
              <a:r>
                <a:rPr lang="en-US" sz="3199" dirty="0">
                  <a:solidFill>
                    <a:srgbClr val="4A5656"/>
                  </a:solidFill>
                  <a:latin typeface="Arimo"/>
                  <a:ea typeface="Arimo"/>
                  <a:cs typeface="Arimo"/>
                  <a:sym typeface="Arimo"/>
                </a:rPr>
                <a:t> </a:t>
              </a:r>
              <a:r>
                <a:rPr lang="en-US" sz="3199" dirty="0" err="1">
                  <a:solidFill>
                    <a:srgbClr val="4A5656"/>
                  </a:solidFill>
                  <a:latin typeface="Arimo"/>
                  <a:ea typeface="Arimo"/>
                  <a:cs typeface="Arimo"/>
                  <a:sym typeface="Arimo"/>
                </a:rPr>
                <a:t>güden</a:t>
              </a:r>
              <a:r>
                <a:rPr lang="en-US" sz="3199" dirty="0">
                  <a:solidFill>
                    <a:srgbClr val="4A5656"/>
                  </a:solidFill>
                  <a:latin typeface="Arimo"/>
                  <a:ea typeface="Arimo"/>
                  <a:cs typeface="Arimo"/>
                  <a:sym typeface="Arimo"/>
                </a:rPr>
                <a:t> </a:t>
              </a:r>
              <a:r>
                <a:rPr lang="en-US" sz="3199" dirty="0" err="1">
                  <a:solidFill>
                    <a:srgbClr val="4A5656"/>
                  </a:solidFill>
                  <a:latin typeface="Arimo"/>
                  <a:ea typeface="Arimo"/>
                  <a:cs typeface="Arimo"/>
                  <a:sym typeface="Arimo"/>
                </a:rPr>
                <a:t>şiddet</a:t>
              </a:r>
              <a:r>
                <a:rPr lang="en-US" sz="3199" dirty="0">
                  <a:solidFill>
                    <a:srgbClr val="4A5656"/>
                  </a:solidFill>
                  <a:latin typeface="Arimo"/>
                  <a:ea typeface="Arimo"/>
                  <a:cs typeface="Arimo"/>
                  <a:sym typeface="Arimo"/>
                </a:rPr>
                <a:t> </a:t>
              </a:r>
              <a:r>
                <a:rPr lang="en-US" sz="3199" dirty="0" err="1">
                  <a:solidFill>
                    <a:srgbClr val="4A5656"/>
                  </a:solidFill>
                  <a:latin typeface="Arimo"/>
                  <a:ea typeface="Arimo"/>
                  <a:cs typeface="Arimo"/>
                  <a:sym typeface="Arimo"/>
                </a:rPr>
                <a:t>eylemleridir</a:t>
              </a:r>
              <a:r>
                <a:rPr lang="en-US" sz="3199" dirty="0">
                  <a:solidFill>
                    <a:srgbClr val="4A5656"/>
                  </a:solidFill>
                  <a:latin typeface="Arimo"/>
                  <a:ea typeface="Arimo"/>
                  <a:cs typeface="Arimo"/>
                  <a:sym typeface="Arimo"/>
                </a:rPr>
                <a:t>. </a:t>
              </a:r>
              <a:r>
                <a:rPr lang="en-US" sz="3199" dirty="0" err="1">
                  <a:solidFill>
                    <a:srgbClr val="4A5656"/>
                  </a:solidFill>
                  <a:latin typeface="Arimo"/>
                  <a:ea typeface="Arimo"/>
                  <a:cs typeface="Arimo"/>
                  <a:sym typeface="Arimo"/>
                </a:rPr>
                <a:t>Aşağılama</a:t>
              </a:r>
              <a:r>
                <a:rPr lang="en-US" sz="3199" dirty="0">
                  <a:solidFill>
                    <a:srgbClr val="4A5656"/>
                  </a:solidFill>
                  <a:latin typeface="Arimo"/>
                  <a:ea typeface="Arimo"/>
                  <a:cs typeface="Arimo"/>
                  <a:sym typeface="Arimo"/>
                </a:rPr>
                <a:t>, </a:t>
              </a:r>
              <a:r>
                <a:rPr lang="en-US" sz="3199" dirty="0" err="1">
                  <a:solidFill>
                    <a:srgbClr val="4A5656"/>
                  </a:solidFill>
                  <a:latin typeface="Arimo"/>
                  <a:ea typeface="Arimo"/>
                  <a:cs typeface="Arimo"/>
                  <a:sym typeface="Arimo"/>
                </a:rPr>
                <a:t>hakkında</a:t>
              </a:r>
              <a:r>
                <a:rPr lang="en-US" sz="3199" dirty="0">
                  <a:solidFill>
                    <a:srgbClr val="4A5656"/>
                  </a:solidFill>
                  <a:latin typeface="Arimo"/>
                  <a:ea typeface="Arimo"/>
                  <a:cs typeface="Arimo"/>
                  <a:sym typeface="Arimo"/>
                </a:rPr>
                <a:t> </a:t>
              </a:r>
              <a:r>
                <a:rPr lang="en-US" sz="3199" dirty="0" err="1">
                  <a:solidFill>
                    <a:srgbClr val="4A5656"/>
                  </a:solidFill>
                  <a:latin typeface="Arimo"/>
                  <a:ea typeface="Arimo"/>
                  <a:cs typeface="Arimo"/>
                  <a:sym typeface="Arimo"/>
                </a:rPr>
                <a:t>dedikodu</a:t>
              </a:r>
              <a:r>
                <a:rPr lang="en-US" sz="3199" dirty="0">
                  <a:solidFill>
                    <a:srgbClr val="4A5656"/>
                  </a:solidFill>
                  <a:latin typeface="Arimo"/>
                  <a:ea typeface="Arimo"/>
                  <a:cs typeface="Arimo"/>
                  <a:sym typeface="Arimo"/>
                </a:rPr>
                <a:t> </a:t>
              </a:r>
              <a:r>
                <a:rPr lang="en-US" sz="3199" dirty="0" err="1">
                  <a:solidFill>
                    <a:srgbClr val="4A5656"/>
                  </a:solidFill>
                  <a:latin typeface="Arimo"/>
                  <a:ea typeface="Arimo"/>
                  <a:cs typeface="Arimo"/>
                  <a:sym typeface="Arimo"/>
                </a:rPr>
                <a:t>çıkarma</a:t>
              </a:r>
              <a:r>
                <a:rPr lang="en-US" sz="3199" dirty="0">
                  <a:solidFill>
                    <a:srgbClr val="4A5656"/>
                  </a:solidFill>
                  <a:latin typeface="Arimo"/>
                  <a:ea typeface="Arimo"/>
                  <a:cs typeface="Arimo"/>
                  <a:sym typeface="Arimo"/>
                </a:rPr>
                <a:t>, </a:t>
              </a:r>
              <a:r>
                <a:rPr lang="en-US" sz="3199" dirty="0" err="1">
                  <a:solidFill>
                    <a:srgbClr val="4A5656"/>
                  </a:solidFill>
                  <a:latin typeface="Arimo"/>
                  <a:ea typeface="Arimo"/>
                  <a:cs typeface="Arimo"/>
                  <a:sym typeface="Arimo"/>
                </a:rPr>
                <a:t>manipülasyon</a:t>
              </a:r>
              <a:r>
                <a:rPr lang="en-US" sz="3199" dirty="0">
                  <a:solidFill>
                    <a:srgbClr val="4A5656"/>
                  </a:solidFill>
                  <a:latin typeface="Arimo"/>
                  <a:ea typeface="Arimo"/>
                  <a:cs typeface="Arimo"/>
                  <a:sym typeface="Arimo"/>
                </a:rPr>
                <a:t>, </a:t>
              </a:r>
              <a:r>
                <a:rPr lang="en-US" sz="3199" dirty="0" err="1">
                  <a:solidFill>
                    <a:srgbClr val="4A5656"/>
                  </a:solidFill>
                  <a:latin typeface="Arimo"/>
                  <a:ea typeface="Arimo"/>
                  <a:cs typeface="Arimo"/>
                  <a:sym typeface="Arimo"/>
                </a:rPr>
                <a:t>dışlama</a:t>
              </a:r>
              <a:r>
                <a:rPr lang="en-US" sz="3199" dirty="0">
                  <a:solidFill>
                    <a:srgbClr val="4A5656"/>
                  </a:solidFill>
                  <a:latin typeface="Arimo"/>
                  <a:ea typeface="Arimo"/>
                  <a:cs typeface="Arimo"/>
                  <a:sym typeface="Arimo"/>
                </a:rPr>
                <a:t> </a:t>
              </a:r>
              <a:r>
                <a:rPr lang="en-US" sz="3199" dirty="0" err="1">
                  <a:solidFill>
                    <a:srgbClr val="4A5656"/>
                  </a:solidFill>
                  <a:latin typeface="Arimo"/>
                  <a:ea typeface="Arimo"/>
                  <a:cs typeface="Arimo"/>
                  <a:sym typeface="Arimo"/>
                </a:rPr>
                <a:t>gibi</a:t>
              </a:r>
              <a:r>
                <a:rPr lang="en-US" sz="3199" dirty="0">
                  <a:solidFill>
                    <a:srgbClr val="4A5656"/>
                  </a:solidFill>
                  <a:latin typeface="Arimo"/>
                  <a:ea typeface="Arimo"/>
                  <a:cs typeface="Arimo"/>
                  <a:sym typeface="Arimo"/>
                </a:rPr>
                <a:t> </a:t>
              </a:r>
              <a:r>
                <a:rPr lang="en-US" sz="3199" dirty="0" err="1">
                  <a:solidFill>
                    <a:srgbClr val="4A5656"/>
                  </a:solidFill>
                  <a:latin typeface="Arimo"/>
                  <a:ea typeface="Arimo"/>
                  <a:cs typeface="Arimo"/>
                  <a:sym typeface="Arimo"/>
                </a:rPr>
                <a:t>davranışlar</a:t>
              </a:r>
              <a:r>
                <a:rPr lang="en-US" sz="3199" dirty="0">
                  <a:solidFill>
                    <a:srgbClr val="4A5656"/>
                  </a:solidFill>
                  <a:latin typeface="Arimo"/>
                  <a:ea typeface="Arimo"/>
                  <a:cs typeface="Arimo"/>
                  <a:sym typeface="Arimo"/>
                </a:rPr>
                <a:t> </a:t>
              </a:r>
              <a:r>
                <a:rPr lang="en-US" sz="3199" dirty="0" err="1">
                  <a:solidFill>
                    <a:srgbClr val="4A5656"/>
                  </a:solidFill>
                  <a:latin typeface="Arimo"/>
                  <a:ea typeface="Arimo"/>
                  <a:cs typeface="Arimo"/>
                  <a:sym typeface="Arimo"/>
                </a:rPr>
                <a:t>duygusal</a:t>
              </a:r>
              <a:r>
                <a:rPr lang="en-US" sz="3199" dirty="0">
                  <a:solidFill>
                    <a:srgbClr val="4A5656"/>
                  </a:solidFill>
                  <a:latin typeface="Arimo"/>
                  <a:ea typeface="Arimo"/>
                  <a:cs typeface="Arimo"/>
                  <a:sym typeface="Arimo"/>
                </a:rPr>
                <a:t> </a:t>
              </a:r>
              <a:r>
                <a:rPr lang="en-US" sz="3199" dirty="0" err="1">
                  <a:solidFill>
                    <a:srgbClr val="4A5656"/>
                  </a:solidFill>
                  <a:latin typeface="Arimo"/>
                  <a:ea typeface="Arimo"/>
                  <a:cs typeface="Arimo"/>
                  <a:sym typeface="Arimo"/>
                </a:rPr>
                <a:t>şiddete</a:t>
              </a:r>
              <a:r>
                <a:rPr lang="en-US" sz="3199" dirty="0">
                  <a:solidFill>
                    <a:srgbClr val="4A5656"/>
                  </a:solidFill>
                  <a:latin typeface="Arimo"/>
                  <a:ea typeface="Arimo"/>
                  <a:cs typeface="Arimo"/>
                  <a:sym typeface="Arimo"/>
                </a:rPr>
                <a:t> </a:t>
              </a:r>
              <a:r>
                <a:rPr lang="en-US" sz="3199" dirty="0" err="1">
                  <a:solidFill>
                    <a:srgbClr val="4A5656"/>
                  </a:solidFill>
                  <a:latin typeface="Arimo"/>
                  <a:ea typeface="Arimo"/>
                  <a:cs typeface="Arimo"/>
                  <a:sym typeface="Arimo"/>
                </a:rPr>
                <a:t>örnektir</a:t>
              </a:r>
              <a:r>
                <a:rPr lang="en-US" sz="3199" dirty="0">
                  <a:solidFill>
                    <a:srgbClr val="4A5656"/>
                  </a:solidFill>
                  <a:latin typeface="Arimo"/>
                  <a:ea typeface="Arimo"/>
                  <a:cs typeface="Arimo"/>
                  <a:sym typeface="Arimo"/>
                </a:rPr>
                <a:t>. </a:t>
              </a:r>
            </a:p>
            <a:p>
              <a:pPr algn="l">
                <a:lnSpc>
                  <a:spcPts val="3455"/>
                </a:lnSpc>
              </a:pPr>
              <a:endParaRPr lang="en-US" sz="3199" dirty="0">
                <a:solidFill>
                  <a:srgbClr val="4A5656"/>
                </a:solidFill>
                <a:latin typeface="Arimo"/>
                <a:ea typeface="Arimo"/>
                <a:cs typeface="Arimo"/>
                <a:sym typeface="Arimo"/>
              </a:endParaRPr>
            </a:p>
            <a:p>
              <a:pPr algn="l">
                <a:lnSpc>
                  <a:spcPts val="3455"/>
                </a:lnSpc>
              </a:pPr>
              <a:endParaRPr lang="en-US" sz="3199" dirty="0">
                <a:solidFill>
                  <a:srgbClr val="4A5656"/>
                </a:solidFill>
                <a:latin typeface="Arimo"/>
                <a:ea typeface="Arimo"/>
                <a:cs typeface="Arimo"/>
                <a:sym typeface="Arimo"/>
              </a:endParaRPr>
            </a:p>
          </p:txBody>
        </p:sp>
      </p:grpSp>
      <p:sp>
        <p:nvSpPr>
          <p:cNvPr id="11" name="Freeform 11"/>
          <p:cNvSpPr/>
          <p:nvPr/>
        </p:nvSpPr>
        <p:spPr>
          <a:xfrm>
            <a:off x="10864111" y="2042350"/>
            <a:ext cx="5235850" cy="3422937"/>
          </a:xfrm>
          <a:custGeom>
            <a:avLst/>
            <a:gdLst/>
            <a:ahLst/>
            <a:cxnLst/>
            <a:rect l="l" t="t" r="r" b="b"/>
            <a:pathLst>
              <a:path w="5235850" h="3422937">
                <a:moveTo>
                  <a:pt x="0" y="0"/>
                </a:moveTo>
                <a:lnTo>
                  <a:pt x="5235850" y="0"/>
                </a:lnTo>
                <a:lnTo>
                  <a:pt x="5235850" y="3422937"/>
                </a:lnTo>
                <a:lnTo>
                  <a:pt x="0" y="3422937"/>
                </a:lnTo>
                <a:lnTo>
                  <a:pt x="0" y="0"/>
                </a:lnTo>
                <a:close/>
              </a:path>
            </a:pathLst>
          </a:custGeom>
          <a:blipFill>
            <a:blip r:embed="rId3"/>
            <a:stretch>
              <a:fillRect/>
            </a:stretch>
          </a:blipFill>
        </p:spPr>
      </p:sp>
      <p:sp>
        <p:nvSpPr>
          <p:cNvPr id="12" name="TextBox 12"/>
          <p:cNvSpPr txBox="1"/>
          <p:nvPr/>
        </p:nvSpPr>
        <p:spPr>
          <a:xfrm>
            <a:off x="698266" y="852417"/>
            <a:ext cx="7706824" cy="967359"/>
          </a:xfrm>
          <a:prstGeom prst="rect">
            <a:avLst/>
          </a:prstGeom>
        </p:spPr>
        <p:txBody>
          <a:bodyPr lIns="0" tIns="0" rIns="0" bIns="0" rtlCol="0" anchor="t">
            <a:spAutoFit/>
          </a:bodyPr>
          <a:lstStyle/>
          <a:p>
            <a:pPr algn="ctr">
              <a:lnSpc>
                <a:spcPts val="7128"/>
              </a:lnSpc>
            </a:pPr>
            <a:r>
              <a:rPr lang="en-US" sz="6600">
                <a:solidFill>
                  <a:srgbClr val="4A5656"/>
                </a:solidFill>
                <a:latin typeface="Arimo"/>
                <a:ea typeface="Arimo"/>
                <a:cs typeface="Arimo"/>
                <a:sym typeface="Arimo"/>
              </a:rPr>
              <a:t>Sözel Şiddet</a:t>
            </a:r>
          </a:p>
        </p:txBody>
      </p:sp>
      <p:sp>
        <p:nvSpPr>
          <p:cNvPr id="13" name="TextBox 13"/>
          <p:cNvSpPr txBox="1"/>
          <p:nvPr/>
        </p:nvSpPr>
        <p:spPr>
          <a:xfrm>
            <a:off x="9456035" y="852417"/>
            <a:ext cx="7706824" cy="967359"/>
          </a:xfrm>
          <a:prstGeom prst="rect">
            <a:avLst/>
          </a:prstGeom>
        </p:spPr>
        <p:txBody>
          <a:bodyPr lIns="0" tIns="0" rIns="0" bIns="0" rtlCol="0" anchor="t">
            <a:spAutoFit/>
          </a:bodyPr>
          <a:lstStyle/>
          <a:p>
            <a:pPr algn="ctr">
              <a:lnSpc>
                <a:spcPts val="7128"/>
              </a:lnSpc>
            </a:pPr>
            <a:r>
              <a:rPr lang="en-US" sz="6600">
                <a:solidFill>
                  <a:srgbClr val="4A5656"/>
                </a:solidFill>
                <a:latin typeface="Arimo"/>
                <a:ea typeface="Arimo"/>
                <a:cs typeface="Arimo"/>
                <a:sym typeface="Arimo"/>
              </a:rPr>
              <a:t>Duygusal Şiddet</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6574"/>
            <a:ext cx="18288000" cy="228600"/>
            <a:chOff x="0" y="0"/>
            <a:chExt cx="24384000" cy="304800"/>
          </a:xfrm>
        </p:grpSpPr>
        <p:sp>
          <p:nvSpPr>
            <p:cNvPr id="3" name="Freeform 3"/>
            <p:cNvSpPr/>
            <p:nvPr/>
          </p:nvSpPr>
          <p:spPr>
            <a:xfrm>
              <a:off x="0" y="0"/>
              <a:ext cx="24384000" cy="304800"/>
            </a:xfrm>
            <a:custGeom>
              <a:avLst/>
              <a:gdLst/>
              <a:ahLst/>
              <a:cxnLst/>
              <a:rect l="l" t="t" r="r" b="b"/>
              <a:pathLst>
                <a:path w="24384000" h="304800">
                  <a:moveTo>
                    <a:pt x="0" y="0"/>
                  </a:moveTo>
                  <a:lnTo>
                    <a:pt x="24384000" y="0"/>
                  </a:lnTo>
                  <a:lnTo>
                    <a:pt x="24384000" y="304800"/>
                  </a:lnTo>
                  <a:lnTo>
                    <a:pt x="0" y="304800"/>
                  </a:lnTo>
                  <a:close/>
                </a:path>
              </a:pathLst>
            </a:custGeom>
            <a:solidFill>
              <a:srgbClr val="BED6DA">
                <a:alpha val="49804"/>
              </a:srgbClr>
            </a:solidFill>
          </p:spPr>
        </p:sp>
      </p:grpSp>
      <p:grpSp>
        <p:nvGrpSpPr>
          <p:cNvPr id="4" name="Group 4"/>
          <p:cNvGrpSpPr/>
          <p:nvPr/>
        </p:nvGrpSpPr>
        <p:grpSpPr>
          <a:xfrm>
            <a:off x="698266" y="5199575"/>
            <a:ext cx="7939606" cy="4348631"/>
            <a:chOff x="0" y="0"/>
            <a:chExt cx="10586142" cy="5798175"/>
          </a:xfrm>
        </p:grpSpPr>
        <p:sp>
          <p:nvSpPr>
            <p:cNvPr id="5" name="Freeform 5"/>
            <p:cNvSpPr/>
            <p:nvPr/>
          </p:nvSpPr>
          <p:spPr>
            <a:xfrm>
              <a:off x="0" y="0"/>
              <a:ext cx="10586141" cy="5798175"/>
            </a:xfrm>
            <a:custGeom>
              <a:avLst/>
              <a:gdLst/>
              <a:ahLst/>
              <a:cxnLst/>
              <a:rect l="l" t="t" r="r" b="b"/>
              <a:pathLst>
                <a:path w="10586141" h="5798175">
                  <a:moveTo>
                    <a:pt x="0" y="0"/>
                  </a:moveTo>
                  <a:lnTo>
                    <a:pt x="10586141" y="0"/>
                  </a:lnTo>
                  <a:lnTo>
                    <a:pt x="10586141" y="5798175"/>
                  </a:lnTo>
                  <a:lnTo>
                    <a:pt x="0" y="5798175"/>
                  </a:lnTo>
                  <a:close/>
                </a:path>
              </a:pathLst>
            </a:custGeom>
            <a:solidFill>
              <a:srgbClr val="F2F2F2"/>
            </a:solidFill>
          </p:spPr>
        </p:sp>
        <p:sp>
          <p:nvSpPr>
            <p:cNvPr id="6" name="TextBox 6"/>
            <p:cNvSpPr txBox="1"/>
            <p:nvPr/>
          </p:nvSpPr>
          <p:spPr>
            <a:xfrm>
              <a:off x="0" y="9525"/>
              <a:ext cx="10586142" cy="5788650"/>
            </a:xfrm>
            <a:prstGeom prst="rect">
              <a:avLst/>
            </a:prstGeom>
          </p:spPr>
          <p:txBody>
            <a:bodyPr lIns="50800" tIns="50800" rIns="50800" bIns="50800" rtlCol="0" anchor="t"/>
            <a:lstStyle/>
            <a:p>
              <a:pPr algn="l">
                <a:lnSpc>
                  <a:spcPts val="3455"/>
                </a:lnSpc>
              </a:pPr>
              <a:endParaRPr/>
            </a:p>
            <a:p>
              <a:pPr algn="l">
                <a:lnSpc>
                  <a:spcPts val="3455"/>
                </a:lnSpc>
              </a:pPr>
              <a:endParaRPr/>
            </a:p>
            <a:p>
              <a:pPr algn="l">
                <a:lnSpc>
                  <a:spcPts val="3455"/>
                </a:lnSpc>
              </a:pPr>
              <a:r>
                <a:rPr lang="en-US" sz="3199">
                  <a:solidFill>
                    <a:srgbClr val="4A5656"/>
                  </a:solidFill>
                  <a:latin typeface="Arimo"/>
                  <a:ea typeface="Arimo"/>
                  <a:cs typeface="Arimo"/>
                  <a:sym typeface="Arimo"/>
                </a:rPr>
                <a:t>Cinsel şiddet bireylerin istekleri dışında ve/veya istemedikleri biçimde cinsel eyleme zorlanmasıdır. Yetişkinler tarafından 18 yaşından küçük çocuklara yönelik gerçekleştirilen her türlü cinsel eylem, istismar ve cinsel şiddettir. </a:t>
              </a:r>
            </a:p>
            <a:p>
              <a:pPr algn="l">
                <a:lnSpc>
                  <a:spcPts val="3455"/>
                </a:lnSpc>
              </a:pPr>
              <a:endParaRPr lang="en-US" sz="3199">
                <a:solidFill>
                  <a:srgbClr val="4A5656"/>
                </a:solidFill>
                <a:latin typeface="Arimo"/>
                <a:ea typeface="Arimo"/>
                <a:cs typeface="Arimo"/>
                <a:sym typeface="Arimo"/>
              </a:endParaRPr>
            </a:p>
          </p:txBody>
        </p:sp>
      </p:grpSp>
      <p:grpSp>
        <p:nvGrpSpPr>
          <p:cNvPr id="7" name="Group 7"/>
          <p:cNvGrpSpPr/>
          <p:nvPr/>
        </p:nvGrpSpPr>
        <p:grpSpPr>
          <a:xfrm>
            <a:off x="9456036" y="3972956"/>
            <a:ext cx="7843508" cy="5569694"/>
            <a:chOff x="-212847" y="-1197310"/>
            <a:chExt cx="10458011" cy="7681836"/>
          </a:xfrm>
        </p:grpSpPr>
        <p:sp>
          <p:nvSpPr>
            <p:cNvPr id="8" name="Freeform 8"/>
            <p:cNvSpPr/>
            <p:nvPr/>
          </p:nvSpPr>
          <p:spPr>
            <a:xfrm>
              <a:off x="-212847" y="576283"/>
              <a:ext cx="10458011" cy="5908243"/>
            </a:xfrm>
            <a:custGeom>
              <a:avLst/>
              <a:gdLst/>
              <a:ahLst/>
              <a:cxnLst/>
              <a:rect l="l" t="t" r="r" b="b"/>
              <a:pathLst>
                <a:path w="10458011" h="7100270">
                  <a:moveTo>
                    <a:pt x="0" y="0"/>
                  </a:moveTo>
                  <a:lnTo>
                    <a:pt x="10458011" y="0"/>
                  </a:lnTo>
                  <a:lnTo>
                    <a:pt x="10458011" y="7100270"/>
                  </a:lnTo>
                  <a:lnTo>
                    <a:pt x="0" y="7100270"/>
                  </a:lnTo>
                  <a:close/>
                </a:path>
              </a:pathLst>
            </a:custGeom>
            <a:solidFill>
              <a:srgbClr val="F2F2F2"/>
            </a:solidFill>
          </p:spPr>
        </p:sp>
        <p:sp>
          <p:nvSpPr>
            <p:cNvPr id="9" name="TextBox 9"/>
            <p:cNvSpPr txBox="1"/>
            <p:nvPr/>
          </p:nvSpPr>
          <p:spPr>
            <a:xfrm>
              <a:off x="164289" y="-1197310"/>
              <a:ext cx="9885984" cy="3547185"/>
            </a:xfrm>
            <a:prstGeom prst="rect">
              <a:avLst/>
            </a:prstGeom>
          </p:spPr>
          <p:txBody>
            <a:bodyPr lIns="50800" tIns="50800" rIns="50800" bIns="50800" rtlCol="0" anchor="t"/>
            <a:lstStyle/>
            <a:p>
              <a:pPr algn="l">
                <a:lnSpc>
                  <a:spcPts val="3132"/>
                </a:lnSpc>
              </a:pPr>
              <a:endParaRPr sz="1600" dirty="0"/>
            </a:p>
            <a:p>
              <a:pPr algn="l">
                <a:lnSpc>
                  <a:spcPts val="3132"/>
                </a:lnSpc>
              </a:pPr>
              <a:endParaRPr sz="1600" dirty="0"/>
            </a:p>
            <a:p>
              <a:pPr algn="l">
                <a:lnSpc>
                  <a:spcPts val="3132"/>
                </a:lnSpc>
              </a:pPr>
              <a:endParaRPr lang="tr-TR" sz="2800" dirty="0">
                <a:solidFill>
                  <a:srgbClr val="4A5656"/>
                </a:solidFill>
                <a:latin typeface="Arimo"/>
                <a:ea typeface="Arimo"/>
                <a:cs typeface="Arimo"/>
                <a:sym typeface="Arimo"/>
              </a:endParaRPr>
            </a:p>
            <a:p>
              <a:pPr algn="l">
                <a:lnSpc>
                  <a:spcPts val="3132"/>
                </a:lnSpc>
              </a:pPr>
              <a:endParaRPr lang="tr-TR" sz="2800" dirty="0">
                <a:solidFill>
                  <a:srgbClr val="4A5656"/>
                </a:solidFill>
                <a:latin typeface="Arimo"/>
                <a:ea typeface="Arimo"/>
                <a:cs typeface="Arimo"/>
                <a:sym typeface="Arimo"/>
              </a:endParaRPr>
            </a:p>
            <a:p>
              <a:pPr algn="l">
                <a:lnSpc>
                  <a:spcPts val="3132"/>
                </a:lnSpc>
              </a:pPr>
              <a:r>
                <a:rPr lang="en-US" sz="2800" dirty="0" err="1">
                  <a:solidFill>
                    <a:srgbClr val="4A5656"/>
                  </a:solidFill>
                  <a:latin typeface="Arimo"/>
                  <a:ea typeface="Arimo"/>
                  <a:cs typeface="Arimo"/>
                  <a:sym typeface="Arimo"/>
                </a:rPr>
                <a:t>Sanal</a:t>
              </a:r>
              <a:r>
                <a:rPr lang="en-US" sz="2800" dirty="0">
                  <a:solidFill>
                    <a:srgbClr val="4A5656"/>
                  </a:solidFill>
                  <a:latin typeface="Arimo"/>
                  <a:ea typeface="Arimo"/>
                  <a:cs typeface="Arimo"/>
                  <a:sym typeface="Arimo"/>
                </a:rPr>
                <a:t> </a:t>
              </a:r>
              <a:r>
                <a:rPr lang="en-US" sz="2800" dirty="0" err="1">
                  <a:solidFill>
                    <a:srgbClr val="4A5656"/>
                  </a:solidFill>
                  <a:latin typeface="Arimo"/>
                  <a:ea typeface="Arimo"/>
                  <a:cs typeface="Arimo"/>
                  <a:sym typeface="Arimo"/>
                </a:rPr>
                <a:t>şiddet</a:t>
              </a:r>
              <a:r>
                <a:rPr lang="en-US" sz="2800" dirty="0">
                  <a:solidFill>
                    <a:srgbClr val="4A5656"/>
                  </a:solidFill>
                  <a:latin typeface="Arimo"/>
                  <a:ea typeface="Arimo"/>
                  <a:cs typeface="Arimo"/>
                  <a:sym typeface="Arimo"/>
                </a:rPr>
                <a:t>, </a:t>
              </a:r>
              <a:r>
                <a:rPr lang="en-US" sz="2800" dirty="0" err="1">
                  <a:solidFill>
                    <a:srgbClr val="4A5656"/>
                  </a:solidFill>
                  <a:latin typeface="Arimo"/>
                  <a:ea typeface="Arimo"/>
                  <a:cs typeface="Arimo"/>
                  <a:sym typeface="Arimo"/>
                </a:rPr>
                <a:t>dijital</a:t>
              </a:r>
              <a:r>
                <a:rPr lang="en-US" sz="2800" dirty="0">
                  <a:solidFill>
                    <a:srgbClr val="4A5656"/>
                  </a:solidFill>
                  <a:latin typeface="Arimo"/>
                  <a:ea typeface="Arimo"/>
                  <a:cs typeface="Arimo"/>
                  <a:sym typeface="Arimo"/>
                </a:rPr>
                <a:t> </a:t>
              </a:r>
              <a:r>
                <a:rPr lang="en-US" sz="2800" dirty="0" err="1">
                  <a:solidFill>
                    <a:srgbClr val="4A5656"/>
                  </a:solidFill>
                  <a:latin typeface="Arimo"/>
                  <a:ea typeface="Arimo"/>
                  <a:cs typeface="Arimo"/>
                  <a:sym typeface="Arimo"/>
                </a:rPr>
                <a:t>ortamda</a:t>
              </a:r>
              <a:r>
                <a:rPr lang="en-US" sz="2800" dirty="0">
                  <a:solidFill>
                    <a:srgbClr val="4A5656"/>
                  </a:solidFill>
                  <a:latin typeface="Arimo"/>
                  <a:ea typeface="Arimo"/>
                  <a:cs typeface="Arimo"/>
                  <a:sym typeface="Arimo"/>
                </a:rPr>
                <a:t>, </a:t>
              </a:r>
              <a:r>
                <a:rPr lang="en-US" sz="2800" dirty="0" err="1">
                  <a:solidFill>
                    <a:srgbClr val="4A5656"/>
                  </a:solidFill>
                  <a:latin typeface="Arimo"/>
                  <a:ea typeface="Arimo"/>
                  <a:cs typeface="Arimo"/>
                  <a:sym typeface="Arimo"/>
                </a:rPr>
                <a:t>özellikle</a:t>
              </a:r>
              <a:r>
                <a:rPr lang="en-US" sz="2800" dirty="0">
                  <a:solidFill>
                    <a:srgbClr val="4A5656"/>
                  </a:solidFill>
                  <a:latin typeface="Arimo"/>
                  <a:ea typeface="Arimo"/>
                  <a:cs typeface="Arimo"/>
                  <a:sym typeface="Arimo"/>
                </a:rPr>
                <a:t> internet </a:t>
              </a:r>
              <a:r>
                <a:rPr lang="en-US" sz="2800" dirty="0" err="1">
                  <a:solidFill>
                    <a:srgbClr val="4A5656"/>
                  </a:solidFill>
                  <a:latin typeface="Arimo"/>
                  <a:ea typeface="Arimo"/>
                  <a:cs typeface="Arimo"/>
                  <a:sym typeface="Arimo"/>
                </a:rPr>
                <a:t>ve</a:t>
              </a:r>
              <a:r>
                <a:rPr lang="en-US" sz="2800" dirty="0">
                  <a:solidFill>
                    <a:srgbClr val="4A5656"/>
                  </a:solidFill>
                  <a:latin typeface="Arimo"/>
                  <a:ea typeface="Arimo"/>
                  <a:cs typeface="Arimo"/>
                  <a:sym typeface="Arimo"/>
                </a:rPr>
                <a:t> </a:t>
              </a:r>
              <a:r>
                <a:rPr lang="en-US" sz="2800" dirty="0" err="1">
                  <a:solidFill>
                    <a:srgbClr val="4A5656"/>
                  </a:solidFill>
                  <a:latin typeface="Arimo"/>
                  <a:ea typeface="Arimo"/>
                  <a:cs typeface="Arimo"/>
                  <a:sym typeface="Arimo"/>
                </a:rPr>
                <a:t>sosyal</a:t>
              </a:r>
              <a:r>
                <a:rPr lang="en-US" sz="2800" dirty="0">
                  <a:solidFill>
                    <a:srgbClr val="4A5656"/>
                  </a:solidFill>
                  <a:latin typeface="Arimo"/>
                  <a:ea typeface="Arimo"/>
                  <a:cs typeface="Arimo"/>
                  <a:sym typeface="Arimo"/>
                </a:rPr>
                <a:t> </a:t>
              </a:r>
              <a:r>
                <a:rPr lang="en-US" sz="2800" dirty="0" err="1">
                  <a:solidFill>
                    <a:srgbClr val="4A5656"/>
                  </a:solidFill>
                  <a:latin typeface="Arimo"/>
                  <a:ea typeface="Arimo"/>
                  <a:cs typeface="Arimo"/>
                  <a:sym typeface="Arimo"/>
                </a:rPr>
                <a:t>medya</a:t>
              </a:r>
              <a:r>
                <a:rPr lang="en-US" sz="2800" dirty="0">
                  <a:solidFill>
                    <a:srgbClr val="4A5656"/>
                  </a:solidFill>
                  <a:latin typeface="Arimo"/>
                  <a:ea typeface="Arimo"/>
                  <a:cs typeface="Arimo"/>
                  <a:sym typeface="Arimo"/>
                </a:rPr>
                <a:t> </a:t>
              </a:r>
              <a:r>
                <a:rPr lang="en-US" sz="2800" dirty="0" err="1">
                  <a:solidFill>
                    <a:srgbClr val="4A5656"/>
                  </a:solidFill>
                  <a:latin typeface="Arimo"/>
                  <a:ea typeface="Arimo"/>
                  <a:cs typeface="Arimo"/>
                  <a:sym typeface="Arimo"/>
                </a:rPr>
                <a:t>platformları</a:t>
              </a:r>
              <a:r>
                <a:rPr lang="en-US" sz="2800" dirty="0">
                  <a:solidFill>
                    <a:srgbClr val="4A5656"/>
                  </a:solidFill>
                  <a:latin typeface="Arimo"/>
                  <a:ea typeface="Arimo"/>
                  <a:cs typeface="Arimo"/>
                  <a:sym typeface="Arimo"/>
                </a:rPr>
                <a:t> </a:t>
              </a:r>
              <a:r>
                <a:rPr lang="en-US" sz="2800" dirty="0" err="1">
                  <a:solidFill>
                    <a:srgbClr val="4A5656"/>
                  </a:solidFill>
                  <a:latin typeface="Arimo"/>
                  <a:ea typeface="Arimo"/>
                  <a:cs typeface="Arimo"/>
                  <a:sym typeface="Arimo"/>
                </a:rPr>
                <a:t>aracılığıyla</a:t>
              </a:r>
              <a:r>
                <a:rPr lang="en-US" sz="2800" dirty="0">
                  <a:solidFill>
                    <a:srgbClr val="4A5656"/>
                  </a:solidFill>
                  <a:latin typeface="Arimo"/>
                  <a:ea typeface="Arimo"/>
                  <a:cs typeface="Arimo"/>
                  <a:sym typeface="Arimo"/>
                </a:rPr>
                <a:t> </a:t>
              </a:r>
              <a:r>
                <a:rPr lang="en-US" sz="2800" dirty="0" err="1">
                  <a:solidFill>
                    <a:srgbClr val="4A5656"/>
                  </a:solidFill>
                  <a:latin typeface="Arimo"/>
                  <a:ea typeface="Arimo"/>
                  <a:cs typeface="Arimo"/>
                  <a:sym typeface="Arimo"/>
                </a:rPr>
                <a:t>gerçekleştirilen</a:t>
              </a:r>
              <a:r>
                <a:rPr lang="en-US" sz="2800" dirty="0">
                  <a:solidFill>
                    <a:srgbClr val="4A5656"/>
                  </a:solidFill>
                  <a:latin typeface="Arimo"/>
                  <a:ea typeface="Arimo"/>
                  <a:cs typeface="Arimo"/>
                  <a:sym typeface="Arimo"/>
                </a:rPr>
                <a:t>, </a:t>
              </a:r>
              <a:r>
                <a:rPr lang="en-US" sz="2800" dirty="0" err="1">
                  <a:solidFill>
                    <a:srgbClr val="4A5656"/>
                  </a:solidFill>
                  <a:latin typeface="Arimo"/>
                  <a:ea typeface="Arimo"/>
                  <a:cs typeface="Arimo"/>
                  <a:sym typeface="Arimo"/>
                </a:rPr>
                <a:t>bireylere</a:t>
              </a:r>
              <a:r>
                <a:rPr lang="en-US" sz="2800" dirty="0">
                  <a:solidFill>
                    <a:srgbClr val="4A5656"/>
                  </a:solidFill>
                  <a:latin typeface="Arimo"/>
                  <a:ea typeface="Arimo"/>
                  <a:cs typeface="Arimo"/>
                  <a:sym typeface="Arimo"/>
                </a:rPr>
                <a:t> </a:t>
              </a:r>
              <a:r>
                <a:rPr lang="en-US" sz="2800" dirty="0" err="1">
                  <a:solidFill>
                    <a:srgbClr val="4A5656"/>
                  </a:solidFill>
                  <a:latin typeface="Arimo"/>
                  <a:ea typeface="Arimo"/>
                  <a:cs typeface="Arimo"/>
                  <a:sym typeface="Arimo"/>
                </a:rPr>
                <a:t>veya</a:t>
              </a:r>
              <a:r>
                <a:rPr lang="en-US" sz="2800" dirty="0">
                  <a:solidFill>
                    <a:srgbClr val="4A5656"/>
                  </a:solidFill>
                  <a:latin typeface="Arimo"/>
                  <a:ea typeface="Arimo"/>
                  <a:cs typeface="Arimo"/>
                  <a:sym typeface="Arimo"/>
                </a:rPr>
                <a:t> </a:t>
              </a:r>
              <a:r>
                <a:rPr lang="en-US" sz="2800" dirty="0" err="1">
                  <a:solidFill>
                    <a:srgbClr val="4A5656"/>
                  </a:solidFill>
                  <a:latin typeface="Arimo"/>
                  <a:ea typeface="Arimo"/>
                  <a:cs typeface="Arimo"/>
                  <a:sym typeface="Arimo"/>
                </a:rPr>
                <a:t>gruplara</a:t>
              </a:r>
              <a:r>
                <a:rPr lang="en-US" sz="2800" dirty="0">
                  <a:solidFill>
                    <a:srgbClr val="4A5656"/>
                  </a:solidFill>
                  <a:latin typeface="Arimo"/>
                  <a:ea typeface="Arimo"/>
                  <a:cs typeface="Arimo"/>
                  <a:sym typeface="Arimo"/>
                </a:rPr>
                <a:t> </a:t>
              </a:r>
              <a:r>
                <a:rPr lang="en-US" sz="2800" dirty="0" err="1">
                  <a:solidFill>
                    <a:srgbClr val="4A5656"/>
                  </a:solidFill>
                  <a:latin typeface="Arimo"/>
                  <a:ea typeface="Arimo"/>
                  <a:cs typeface="Arimo"/>
                  <a:sym typeface="Arimo"/>
                </a:rPr>
                <a:t>yönelik</a:t>
              </a:r>
              <a:r>
                <a:rPr lang="en-US" sz="2800" dirty="0">
                  <a:solidFill>
                    <a:srgbClr val="4A5656"/>
                  </a:solidFill>
                  <a:latin typeface="Arimo"/>
                  <a:ea typeface="Arimo"/>
                  <a:cs typeface="Arimo"/>
                  <a:sym typeface="Arimo"/>
                </a:rPr>
                <a:t> </a:t>
              </a:r>
              <a:r>
                <a:rPr lang="en-US" sz="2800" dirty="0" err="1">
                  <a:solidFill>
                    <a:srgbClr val="4A5656"/>
                  </a:solidFill>
                  <a:latin typeface="Arimo"/>
                  <a:ea typeface="Arimo"/>
                  <a:cs typeface="Arimo"/>
                  <a:sym typeface="Arimo"/>
                </a:rPr>
                <a:t>zarar</a:t>
              </a:r>
              <a:r>
                <a:rPr lang="en-US" sz="2800" dirty="0">
                  <a:solidFill>
                    <a:srgbClr val="4A5656"/>
                  </a:solidFill>
                  <a:latin typeface="Arimo"/>
                  <a:ea typeface="Arimo"/>
                  <a:cs typeface="Arimo"/>
                  <a:sym typeface="Arimo"/>
                </a:rPr>
                <a:t> </a:t>
              </a:r>
              <a:r>
                <a:rPr lang="en-US" sz="2800" dirty="0" err="1">
                  <a:solidFill>
                    <a:srgbClr val="4A5656"/>
                  </a:solidFill>
                  <a:latin typeface="Arimo"/>
                  <a:ea typeface="Arimo"/>
                  <a:cs typeface="Arimo"/>
                  <a:sym typeface="Arimo"/>
                </a:rPr>
                <a:t>verme</a:t>
              </a:r>
              <a:r>
                <a:rPr lang="en-US" sz="2800" dirty="0">
                  <a:solidFill>
                    <a:srgbClr val="4A5656"/>
                  </a:solidFill>
                  <a:latin typeface="Arimo"/>
                  <a:ea typeface="Arimo"/>
                  <a:cs typeface="Arimo"/>
                  <a:sym typeface="Arimo"/>
                </a:rPr>
                <a:t> </a:t>
              </a:r>
              <a:r>
                <a:rPr lang="en-US" sz="2800" dirty="0" err="1">
                  <a:solidFill>
                    <a:srgbClr val="4A5656"/>
                  </a:solidFill>
                  <a:latin typeface="Arimo"/>
                  <a:ea typeface="Arimo"/>
                  <a:cs typeface="Arimo"/>
                  <a:sym typeface="Arimo"/>
                </a:rPr>
                <a:t>eylemlerini</a:t>
              </a:r>
              <a:r>
                <a:rPr lang="en-US" sz="2800" dirty="0">
                  <a:solidFill>
                    <a:srgbClr val="4A5656"/>
                  </a:solidFill>
                  <a:latin typeface="Arimo"/>
                  <a:ea typeface="Arimo"/>
                  <a:cs typeface="Arimo"/>
                  <a:sym typeface="Arimo"/>
                </a:rPr>
                <a:t> </a:t>
              </a:r>
              <a:r>
                <a:rPr lang="en-US" sz="2800" dirty="0" err="1">
                  <a:solidFill>
                    <a:srgbClr val="4A5656"/>
                  </a:solidFill>
                  <a:latin typeface="Arimo"/>
                  <a:ea typeface="Arimo"/>
                  <a:cs typeface="Arimo"/>
                  <a:sym typeface="Arimo"/>
                </a:rPr>
                <a:t>ifade</a:t>
              </a:r>
              <a:r>
                <a:rPr lang="en-US" sz="2800" dirty="0">
                  <a:solidFill>
                    <a:srgbClr val="4A5656"/>
                  </a:solidFill>
                  <a:latin typeface="Arimo"/>
                  <a:ea typeface="Arimo"/>
                  <a:cs typeface="Arimo"/>
                  <a:sym typeface="Arimo"/>
                </a:rPr>
                <a:t> </a:t>
              </a:r>
              <a:r>
                <a:rPr lang="en-US" sz="2800" dirty="0" err="1">
                  <a:solidFill>
                    <a:srgbClr val="4A5656"/>
                  </a:solidFill>
                  <a:latin typeface="Arimo"/>
                  <a:ea typeface="Arimo"/>
                  <a:cs typeface="Arimo"/>
                  <a:sym typeface="Arimo"/>
                </a:rPr>
                <a:t>eder</a:t>
              </a:r>
              <a:r>
                <a:rPr lang="en-US" sz="2800" dirty="0">
                  <a:solidFill>
                    <a:srgbClr val="4A5656"/>
                  </a:solidFill>
                  <a:latin typeface="Arimo"/>
                  <a:ea typeface="Arimo"/>
                  <a:cs typeface="Arimo"/>
                  <a:sym typeface="Arimo"/>
                </a:rPr>
                <a:t>. Bu </a:t>
              </a:r>
              <a:r>
                <a:rPr lang="en-US" sz="2800" dirty="0" err="1">
                  <a:solidFill>
                    <a:srgbClr val="4A5656"/>
                  </a:solidFill>
                  <a:latin typeface="Arimo"/>
                  <a:ea typeface="Arimo"/>
                  <a:cs typeface="Arimo"/>
                  <a:sym typeface="Arimo"/>
                </a:rPr>
                <a:t>tür</a:t>
              </a:r>
              <a:r>
                <a:rPr lang="en-US" sz="2800" dirty="0">
                  <a:solidFill>
                    <a:srgbClr val="4A5656"/>
                  </a:solidFill>
                  <a:latin typeface="Arimo"/>
                  <a:ea typeface="Arimo"/>
                  <a:cs typeface="Arimo"/>
                  <a:sym typeface="Arimo"/>
                </a:rPr>
                <a:t> </a:t>
              </a:r>
              <a:r>
                <a:rPr lang="en-US" sz="2800" dirty="0" err="1">
                  <a:solidFill>
                    <a:srgbClr val="4A5656"/>
                  </a:solidFill>
                  <a:latin typeface="Arimo"/>
                  <a:ea typeface="Arimo"/>
                  <a:cs typeface="Arimo"/>
                  <a:sym typeface="Arimo"/>
                </a:rPr>
                <a:t>şiddet</a:t>
              </a:r>
              <a:r>
                <a:rPr lang="en-US" sz="2800" dirty="0">
                  <a:solidFill>
                    <a:srgbClr val="4A5656"/>
                  </a:solidFill>
                  <a:latin typeface="Arimo"/>
                  <a:ea typeface="Arimo"/>
                  <a:cs typeface="Arimo"/>
                  <a:sym typeface="Arimo"/>
                </a:rPr>
                <a:t>, </a:t>
              </a:r>
              <a:r>
                <a:rPr lang="en-US" sz="2800" dirty="0" err="1">
                  <a:solidFill>
                    <a:srgbClr val="4A5656"/>
                  </a:solidFill>
                  <a:latin typeface="Arimo"/>
                  <a:ea typeface="Arimo"/>
                  <a:cs typeface="Arimo"/>
                  <a:sym typeface="Arimo"/>
                </a:rPr>
                <a:t>fiziksel</a:t>
              </a:r>
              <a:r>
                <a:rPr lang="en-US" sz="2800" dirty="0">
                  <a:solidFill>
                    <a:srgbClr val="4A5656"/>
                  </a:solidFill>
                  <a:latin typeface="Arimo"/>
                  <a:ea typeface="Arimo"/>
                  <a:cs typeface="Arimo"/>
                  <a:sym typeface="Arimo"/>
                </a:rPr>
                <a:t> </a:t>
              </a:r>
              <a:r>
                <a:rPr lang="en-US" sz="2800" dirty="0" err="1">
                  <a:solidFill>
                    <a:srgbClr val="4A5656"/>
                  </a:solidFill>
                  <a:latin typeface="Arimo"/>
                  <a:ea typeface="Arimo"/>
                  <a:cs typeface="Arimo"/>
                  <a:sym typeface="Arimo"/>
                </a:rPr>
                <a:t>bir</a:t>
              </a:r>
              <a:r>
                <a:rPr lang="en-US" sz="2800" dirty="0">
                  <a:solidFill>
                    <a:srgbClr val="4A5656"/>
                  </a:solidFill>
                  <a:latin typeface="Arimo"/>
                  <a:ea typeface="Arimo"/>
                  <a:cs typeface="Arimo"/>
                  <a:sym typeface="Arimo"/>
                </a:rPr>
                <a:t> </a:t>
              </a:r>
              <a:r>
                <a:rPr lang="en-US" sz="2800" dirty="0" err="1">
                  <a:solidFill>
                    <a:srgbClr val="4A5656"/>
                  </a:solidFill>
                  <a:latin typeface="Arimo"/>
                  <a:ea typeface="Arimo"/>
                  <a:cs typeface="Arimo"/>
                  <a:sym typeface="Arimo"/>
                </a:rPr>
                <a:t>etki</a:t>
              </a:r>
              <a:r>
                <a:rPr lang="en-US" sz="2800" dirty="0">
                  <a:solidFill>
                    <a:srgbClr val="4A5656"/>
                  </a:solidFill>
                  <a:latin typeface="Arimo"/>
                  <a:ea typeface="Arimo"/>
                  <a:cs typeface="Arimo"/>
                  <a:sym typeface="Arimo"/>
                </a:rPr>
                <a:t> </a:t>
              </a:r>
              <a:r>
                <a:rPr lang="en-US" sz="2800" dirty="0" err="1">
                  <a:solidFill>
                    <a:srgbClr val="4A5656"/>
                  </a:solidFill>
                  <a:latin typeface="Arimo"/>
                  <a:ea typeface="Arimo"/>
                  <a:cs typeface="Arimo"/>
                  <a:sym typeface="Arimo"/>
                </a:rPr>
                <a:t>yaratmaktan</a:t>
              </a:r>
              <a:r>
                <a:rPr lang="en-US" sz="2800" dirty="0">
                  <a:solidFill>
                    <a:srgbClr val="4A5656"/>
                  </a:solidFill>
                  <a:latin typeface="Arimo"/>
                  <a:ea typeface="Arimo"/>
                  <a:cs typeface="Arimo"/>
                  <a:sym typeface="Arimo"/>
                </a:rPr>
                <a:t> </a:t>
              </a:r>
              <a:r>
                <a:rPr lang="en-US" sz="2800" dirty="0" err="1">
                  <a:solidFill>
                    <a:srgbClr val="4A5656"/>
                  </a:solidFill>
                  <a:latin typeface="Arimo"/>
                  <a:ea typeface="Arimo"/>
                  <a:cs typeface="Arimo"/>
                  <a:sym typeface="Arimo"/>
                </a:rPr>
                <a:t>ziyade</a:t>
              </a:r>
              <a:r>
                <a:rPr lang="en-US" sz="2800" dirty="0">
                  <a:solidFill>
                    <a:srgbClr val="4A5656"/>
                  </a:solidFill>
                  <a:latin typeface="Arimo"/>
                  <a:ea typeface="Arimo"/>
                  <a:cs typeface="Arimo"/>
                  <a:sym typeface="Arimo"/>
                </a:rPr>
                <a:t>, </a:t>
              </a:r>
              <a:r>
                <a:rPr lang="en-US" sz="2800" dirty="0" err="1">
                  <a:solidFill>
                    <a:srgbClr val="4A5656"/>
                  </a:solidFill>
                  <a:latin typeface="Arimo"/>
                  <a:ea typeface="Arimo"/>
                  <a:cs typeface="Arimo"/>
                  <a:sym typeface="Arimo"/>
                </a:rPr>
                <a:t>psikolojik</a:t>
              </a:r>
              <a:r>
                <a:rPr lang="en-US" sz="2800" dirty="0">
                  <a:solidFill>
                    <a:srgbClr val="4A5656"/>
                  </a:solidFill>
                  <a:latin typeface="Arimo"/>
                  <a:ea typeface="Arimo"/>
                  <a:cs typeface="Arimo"/>
                  <a:sym typeface="Arimo"/>
                </a:rPr>
                <a:t> </a:t>
              </a:r>
              <a:r>
                <a:rPr lang="en-US" sz="2800" dirty="0" err="1">
                  <a:solidFill>
                    <a:srgbClr val="4A5656"/>
                  </a:solidFill>
                  <a:latin typeface="Arimo"/>
                  <a:ea typeface="Arimo"/>
                  <a:cs typeface="Arimo"/>
                  <a:sym typeface="Arimo"/>
                </a:rPr>
                <a:t>veya</a:t>
              </a:r>
              <a:r>
                <a:rPr lang="en-US" sz="2800" dirty="0">
                  <a:solidFill>
                    <a:srgbClr val="4A5656"/>
                  </a:solidFill>
                  <a:latin typeface="Arimo"/>
                  <a:ea typeface="Arimo"/>
                  <a:cs typeface="Arimo"/>
                  <a:sym typeface="Arimo"/>
                </a:rPr>
                <a:t> </a:t>
              </a:r>
              <a:r>
                <a:rPr lang="en-US" sz="2800" dirty="0" err="1">
                  <a:solidFill>
                    <a:srgbClr val="4A5656"/>
                  </a:solidFill>
                  <a:latin typeface="Arimo"/>
                  <a:ea typeface="Arimo"/>
                  <a:cs typeface="Arimo"/>
                  <a:sym typeface="Arimo"/>
                </a:rPr>
                <a:t>duygusal</a:t>
              </a:r>
              <a:r>
                <a:rPr lang="en-US" sz="2800" dirty="0">
                  <a:solidFill>
                    <a:srgbClr val="4A5656"/>
                  </a:solidFill>
                  <a:latin typeface="Arimo"/>
                  <a:ea typeface="Arimo"/>
                  <a:cs typeface="Arimo"/>
                  <a:sym typeface="Arimo"/>
                </a:rPr>
                <a:t> </a:t>
              </a:r>
              <a:r>
                <a:rPr lang="en-US" sz="2800" dirty="0" err="1">
                  <a:solidFill>
                    <a:srgbClr val="4A5656"/>
                  </a:solidFill>
                  <a:latin typeface="Arimo"/>
                  <a:ea typeface="Arimo"/>
                  <a:cs typeface="Arimo"/>
                  <a:sym typeface="Arimo"/>
                </a:rPr>
                <a:t>zarar</a:t>
              </a:r>
              <a:r>
                <a:rPr lang="en-US" sz="2800" dirty="0">
                  <a:solidFill>
                    <a:srgbClr val="4A5656"/>
                  </a:solidFill>
                  <a:latin typeface="Arimo"/>
                  <a:ea typeface="Arimo"/>
                  <a:cs typeface="Arimo"/>
                  <a:sym typeface="Arimo"/>
                </a:rPr>
                <a:t> </a:t>
              </a:r>
              <a:r>
                <a:rPr lang="en-US" sz="2800" dirty="0" err="1">
                  <a:solidFill>
                    <a:srgbClr val="4A5656"/>
                  </a:solidFill>
                  <a:latin typeface="Arimo"/>
                  <a:ea typeface="Arimo"/>
                  <a:cs typeface="Arimo"/>
                  <a:sym typeface="Arimo"/>
                </a:rPr>
                <a:t>verme</a:t>
              </a:r>
              <a:r>
                <a:rPr lang="en-US" sz="2800" dirty="0">
                  <a:solidFill>
                    <a:srgbClr val="4A5656"/>
                  </a:solidFill>
                  <a:latin typeface="Arimo"/>
                  <a:ea typeface="Arimo"/>
                  <a:cs typeface="Arimo"/>
                  <a:sym typeface="Arimo"/>
                </a:rPr>
                <a:t> </a:t>
              </a:r>
              <a:r>
                <a:rPr lang="en-US" sz="2800" dirty="0" err="1">
                  <a:solidFill>
                    <a:srgbClr val="4A5656"/>
                  </a:solidFill>
                  <a:latin typeface="Arimo"/>
                  <a:ea typeface="Arimo"/>
                  <a:cs typeface="Arimo"/>
                  <a:sym typeface="Arimo"/>
                </a:rPr>
                <a:t>amacı</a:t>
              </a:r>
              <a:r>
                <a:rPr lang="en-US" sz="2800" dirty="0">
                  <a:solidFill>
                    <a:srgbClr val="4A5656"/>
                  </a:solidFill>
                  <a:latin typeface="Arimo"/>
                  <a:ea typeface="Arimo"/>
                  <a:cs typeface="Arimo"/>
                  <a:sym typeface="Arimo"/>
                </a:rPr>
                <a:t> </a:t>
              </a:r>
              <a:r>
                <a:rPr lang="en-US" sz="2800" dirty="0" err="1">
                  <a:solidFill>
                    <a:srgbClr val="4A5656"/>
                  </a:solidFill>
                  <a:latin typeface="Arimo"/>
                  <a:ea typeface="Arimo"/>
                  <a:cs typeface="Arimo"/>
                  <a:sym typeface="Arimo"/>
                </a:rPr>
                <a:t>taşır</a:t>
              </a:r>
              <a:r>
                <a:rPr lang="en-US" sz="2800" dirty="0">
                  <a:solidFill>
                    <a:srgbClr val="4A5656"/>
                  </a:solidFill>
                  <a:latin typeface="Arimo"/>
                  <a:ea typeface="Arimo"/>
                  <a:cs typeface="Arimo"/>
                  <a:sym typeface="Arimo"/>
                </a:rPr>
                <a:t>. </a:t>
              </a:r>
              <a:r>
                <a:rPr lang="en-US" sz="2800" dirty="0" err="1">
                  <a:solidFill>
                    <a:srgbClr val="4A5656"/>
                  </a:solidFill>
                  <a:latin typeface="Arimo"/>
                  <a:ea typeface="Arimo"/>
                  <a:cs typeface="Arimo"/>
                  <a:sym typeface="Arimo"/>
                </a:rPr>
                <a:t>Taciz</a:t>
              </a:r>
              <a:r>
                <a:rPr lang="en-US" sz="2800" dirty="0">
                  <a:solidFill>
                    <a:srgbClr val="4A5656"/>
                  </a:solidFill>
                  <a:latin typeface="Arimo"/>
                  <a:ea typeface="Arimo"/>
                  <a:cs typeface="Arimo"/>
                  <a:sym typeface="Arimo"/>
                </a:rPr>
                <a:t>, </a:t>
              </a:r>
              <a:r>
                <a:rPr lang="en-US" sz="2800" dirty="0" err="1">
                  <a:solidFill>
                    <a:srgbClr val="4A5656"/>
                  </a:solidFill>
                  <a:latin typeface="Arimo"/>
                  <a:ea typeface="Arimo"/>
                  <a:cs typeface="Arimo"/>
                  <a:sym typeface="Arimo"/>
                </a:rPr>
                <a:t>iftira</a:t>
              </a:r>
              <a:r>
                <a:rPr lang="en-US" sz="2800" dirty="0">
                  <a:solidFill>
                    <a:srgbClr val="4A5656"/>
                  </a:solidFill>
                  <a:latin typeface="Arimo"/>
                  <a:ea typeface="Arimo"/>
                  <a:cs typeface="Arimo"/>
                  <a:sym typeface="Arimo"/>
                </a:rPr>
                <a:t> </a:t>
              </a:r>
              <a:r>
                <a:rPr lang="en-US" sz="2800" dirty="0" err="1">
                  <a:solidFill>
                    <a:srgbClr val="4A5656"/>
                  </a:solidFill>
                  <a:latin typeface="Arimo"/>
                  <a:ea typeface="Arimo"/>
                  <a:cs typeface="Arimo"/>
                  <a:sym typeface="Arimo"/>
                </a:rPr>
                <a:t>ve</a:t>
              </a:r>
              <a:r>
                <a:rPr lang="en-US" sz="2800" dirty="0">
                  <a:solidFill>
                    <a:srgbClr val="4A5656"/>
                  </a:solidFill>
                  <a:latin typeface="Arimo"/>
                  <a:ea typeface="Arimo"/>
                  <a:cs typeface="Arimo"/>
                  <a:sym typeface="Arimo"/>
                </a:rPr>
                <a:t> </a:t>
              </a:r>
              <a:r>
                <a:rPr lang="en-US" sz="2800" dirty="0" err="1">
                  <a:solidFill>
                    <a:srgbClr val="4A5656"/>
                  </a:solidFill>
                  <a:latin typeface="Arimo"/>
                  <a:ea typeface="Arimo"/>
                  <a:cs typeface="Arimo"/>
                  <a:sym typeface="Arimo"/>
                </a:rPr>
                <a:t>yalan</a:t>
              </a:r>
              <a:r>
                <a:rPr lang="en-US" sz="2800" dirty="0">
                  <a:solidFill>
                    <a:srgbClr val="4A5656"/>
                  </a:solidFill>
                  <a:latin typeface="Arimo"/>
                  <a:ea typeface="Arimo"/>
                  <a:cs typeface="Arimo"/>
                  <a:sym typeface="Arimo"/>
                </a:rPr>
                <a:t> </a:t>
              </a:r>
              <a:r>
                <a:rPr lang="en-US" sz="2800" dirty="0" err="1">
                  <a:solidFill>
                    <a:srgbClr val="4A5656"/>
                  </a:solidFill>
                  <a:latin typeface="Arimo"/>
                  <a:ea typeface="Arimo"/>
                  <a:cs typeface="Arimo"/>
                  <a:sym typeface="Arimo"/>
                </a:rPr>
                <a:t>haber</a:t>
              </a:r>
              <a:r>
                <a:rPr lang="en-US" sz="2800" dirty="0">
                  <a:solidFill>
                    <a:srgbClr val="4A5656"/>
                  </a:solidFill>
                  <a:latin typeface="Arimo"/>
                  <a:ea typeface="Arimo"/>
                  <a:cs typeface="Arimo"/>
                  <a:sym typeface="Arimo"/>
                </a:rPr>
                <a:t> </a:t>
              </a:r>
              <a:r>
                <a:rPr lang="en-US" sz="2800" dirty="0" err="1">
                  <a:solidFill>
                    <a:srgbClr val="4A5656"/>
                  </a:solidFill>
                  <a:latin typeface="Arimo"/>
                  <a:ea typeface="Arimo"/>
                  <a:cs typeface="Arimo"/>
                  <a:sym typeface="Arimo"/>
                </a:rPr>
                <a:t>yayma</a:t>
              </a:r>
              <a:r>
                <a:rPr lang="en-US" sz="2800" dirty="0">
                  <a:solidFill>
                    <a:srgbClr val="4A5656"/>
                  </a:solidFill>
                  <a:latin typeface="Arimo"/>
                  <a:ea typeface="Arimo"/>
                  <a:cs typeface="Arimo"/>
                  <a:sym typeface="Arimo"/>
                </a:rPr>
                <a:t>, </a:t>
              </a:r>
              <a:r>
                <a:rPr lang="en-US" sz="2800" dirty="0" err="1">
                  <a:solidFill>
                    <a:srgbClr val="4A5656"/>
                  </a:solidFill>
                  <a:latin typeface="Arimo"/>
                  <a:ea typeface="Arimo"/>
                  <a:cs typeface="Arimo"/>
                  <a:sym typeface="Arimo"/>
                </a:rPr>
                <a:t>kişisel</a:t>
              </a:r>
              <a:r>
                <a:rPr lang="en-US" sz="2800" dirty="0">
                  <a:solidFill>
                    <a:srgbClr val="4A5656"/>
                  </a:solidFill>
                  <a:latin typeface="Arimo"/>
                  <a:ea typeface="Arimo"/>
                  <a:cs typeface="Arimo"/>
                  <a:sym typeface="Arimo"/>
                </a:rPr>
                <a:t> </a:t>
              </a:r>
              <a:r>
                <a:rPr lang="en-US" sz="2800" dirty="0" err="1">
                  <a:solidFill>
                    <a:srgbClr val="4A5656"/>
                  </a:solidFill>
                  <a:latin typeface="Arimo"/>
                  <a:ea typeface="Arimo"/>
                  <a:cs typeface="Arimo"/>
                  <a:sym typeface="Arimo"/>
                </a:rPr>
                <a:t>bilgilerin</a:t>
              </a:r>
              <a:r>
                <a:rPr lang="en-US" sz="2800" dirty="0">
                  <a:solidFill>
                    <a:srgbClr val="4A5656"/>
                  </a:solidFill>
                  <a:latin typeface="Arimo"/>
                  <a:ea typeface="Arimo"/>
                  <a:cs typeface="Arimo"/>
                  <a:sym typeface="Arimo"/>
                </a:rPr>
                <a:t> </a:t>
              </a:r>
              <a:r>
                <a:rPr lang="en-US" sz="2800" dirty="0" err="1">
                  <a:solidFill>
                    <a:srgbClr val="4A5656"/>
                  </a:solidFill>
                  <a:latin typeface="Arimo"/>
                  <a:ea typeface="Arimo"/>
                  <a:cs typeface="Arimo"/>
                  <a:sym typeface="Arimo"/>
                </a:rPr>
                <a:t>ifşası</a:t>
              </a:r>
              <a:r>
                <a:rPr lang="en-US" sz="2800" dirty="0">
                  <a:solidFill>
                    <a:srgbClr val="4A5656"/>
                  </a:solidFill>
                  <a:latin typeface="Arimo"/>
                  <a:ea typeface="Arimo"/>
                  <a:cs typeface="Arimo"/>
                  <a:sym typeface="Arimo"/>
                </a:rPr>
                <a:t>, </a:t>
              </a:r>
              <a:r>
                <a:rPr lang="en-US" sz="2800" dirty="0" err="1">
                  <a:solidFill>
                    <a:srgbClr val="4A5656"/>
                  </a:solidFill>
                  <a:latin typeface="Arimo"/>
                  <a:ea typeface="Arimo"/>
                  <a:cs typeface="Arimo"/>
                  <a:sym typeface="Arimo"/>
                </a:rPr>
                <a:t>düşmanca</a:t>
              </a:r>
              <a:r>
                <a:rPr lang="en-US" sz="2800" dirty="0">
                  <a:solidFill>
                    <a:srgbClr val="4A5656"/>
                  </a:solidFill>
                  <a:latin typeface="Arimo"/>
                  <a:ea typeface="Arimo"/>
                  <a:cs typeface="Arimo"/>
                  <a:sym typeface="Arimo"/>
                </a:rPr>
                <a:t> </a:t>
              </a:r>
              <a:r>
                <a:rPr lang="en-US" sz="2800" dirty="0" err="1">
                  <a:solidFill>
                    <a:srgbClr val="4A5656"/>
                  </a:solidFill>
                  <a:latin typeface="Arimo"/>
                  <a:ea typeface="Arimo"/>
                  <a:cs typeface="Arimo"/>
                  <a:sym typeface="Arimo"/>
                </a:rPr>
                <a:t>içerik</a:t>
              </a:r>
              <a:r>
                <a:rPr lang="en-US" sz="2800" dirty="0">
                  <a:solidFill>
                    <a:srgbClr val="4A5656"/>
                  </a:solidFill>
                  <a:latin typeface="Arimo"/>
                  <a:ea typeface="Arimo"/>
                  <a:cs typeface="Arimo"/>
                  <a:sym typeface="Arimo"/>
                </a:rPr>
                <a:t> </a:t>
              </a:r>
              <a:r>
                <a:rPr lang="en-US" sz="2800" dirty="0" err="1">
                  <a:solidFill>
                    <a:srgbClr val="4A5656"/>
                  </a:solidFill>
                  <a:latin typeface="Arimo"/>
                  <a:ea typeface="Arimo"/>
                  <a:cs typeface="Arimo"/>
                  <a:sym typeface="Arimo"/>
                </a:rPr>
                <a:t>paylaşımı</a:t>
              </a:r>
              <a:r>
                <a:rPr lang="en-US" sz="2800" dirty="0">
                  <a:solidFill>
                    <a:srgbClr val="4A5656"/>
                  </a:solidFill>
                  <a:latin typeface="Arimo"/>
                  <a:ea typeface="Arimo"/>
                  <a:cs typeface="Arimo"/>
                  <a:sym typeface="Arimo"/>
                </a:rPr>
                <a:t> </a:t>
              </a:r>
              <a:r>
                <a:rPr lang="en-US" sz="2800" dirty="0" err="1">
                  <a:solidFill>
                    <a:srgbClr val="4A5656"/>
                  </a:solidFill>
                  <a:latin typeface="Arimo"/>
                  <a:ea typeface="Arimo"/>
                  <a:cs typeface="Arimo"/>
                  <a:sym typeface="Arimo"/>
                </a:rPr>
                <a:t>sanal</a:t>
              </a:r>
              <a:r>
                <a:rPr lang="en-US" sz="2800" dirty="0">
                  <a:solidFill>
                    <a:srgbClr val="4A5656"/>
                  </a:solidFill>
                  <a:latin typeface="Arimo"/>
                  <a:ea typeface="Arimo"/>
                  <a:cs typeface="Arimo"/>
                  <a:sym typeface="Arimo"/>
                </a:rPr>
                <a:t> </a:t>
              </a:r>
              <a:r>
                <a:rPr lang="en-US" sz="2800" dirty="0" err="1">
                  <a:solidFill>
                    <a:srgbClr val="4A5656"/>
                  </a:solidFill>
                  <a:latin typeface="Arimo"/>
                  <a:ea typeface="Arimo"/>
                  <a:cs typeface="Arimo"/>
                  <a:sym typeface="Arimo"/>
                </a:rPr>
                <a:t>şiddete</a:t>
              </a:r>
              <a:r>
                <a:rPr lang="en-US" sz="2800" dirty="0">
                  <a:solidFill>
                    <a:srgbClr val="4A5656"/>
                  </a:solidFill>
                  <a:latin typeface="Arimo"/>
                  <a:ea typeface="Arimo"/>
                  <a:cs typeface="Arimo"/>
                  <a:sym typeface="Arimo"/>
                </a:rPr>
                <a:t> </a:t>
              </a:r>
              <a:r>
                <a:rPr lang="en-US" sz="2800" dirty="0" err="1">
                  <a:solidFill>
                    <a:srgbClr val="4A5656"/>
                  </a:solidFill>
                  <a:latin typeface="Arimo"/>
                  <a:ea typeface="Arimo"/>
                  <a:cs typeface="Arimo"/>
                  <a:sym typeface="Arimo"/>
                </a:rPr>
                <a:t>örnektir</a:t>
              </a:r>
              <a:r>
                <a:rPr lang="en-US" sz="2800" dirty="0">
                  <a:solidFill>
                    <a:srgbClr val="4A5656"/>
                  </a:solidFill>
                  <a:latin typeface="Arimo"/>
                  <a:ea typeface="Arimo"/>
                  <a:cs typeface="Arimo"/>
                  <a:sym typeface="Arimo"/>
                </a:rPr>
                <a:t>. </a:t>
              </a:r>
            </a:p>
            <a:p>
              <a:pPr algn="l">
                <a:lnSpc>
                  <a:spcPts val="3024"/>
                </a:lnSpc>
              </a:pPr>
              <a:endParaRPr lang="en-US" sz="2800" dirty="0">
                <a:solidFill>
                  <a:srgbClr val="4A5656"/>
                </a:solidFill>
                <a:latin typeface="Arimo"/>
                <a:ea typeface="Arimo"/>
                <a:cs typeface="Arimo"/>
                <a:sym typeface="Arimo"/>
              </a:endParaRPr>
            </a:p>
            <a:p>
              <a:pPr algn="l">
                <a:lnSpc>
                  <a:spcPts val="3024"/>
                </a:lnSpc>
              </a:pPr>
              <a:endParaRPr lang="en-US" sz="2800" dirty="0">
                <a:solidFill>
                  <a:srgbClr val="4A5656"/>
                </a:solidFill>
                <a:latin typeface="Arimo"/>
                <a:ea typeface="Arimo"/>
                <a:cs typeface="Arimo"/>
                <a:sym typeface="Arimo"/>
              </a:endParaRPr>
            </a:p>
          </p:txBody>
        </p:sp>
      </p:grpSp>
      <p:sp>
        <p:nvSpPr>
          <p:cNvPr id="10" name="Freeform 10"/>
          <p:cNvSpPr/>
          <p:nvPr/>
        </p:nvSpPr>
        <p:spPr>
          <a:xfrm>
            <a:off x="3120517" y="1317047"/>
            <a:ext cx="2257199" cy="3533775"/>
          </a:xfrm>
          <a:custGeom>
            <a:avLst/>
            <a:gdLst/>
            <a:ahLst/>
            <a:cxnLst/>
            <a:rect l="l" t="t" r="r" b="b"/>
            <a:pathLst>
              <a:path w="2257199" h="3533775">
                <a:moveTo>
                  <a:pt x="0" y="0"/>
                </a:moveTo>
                <a:lnTo>
                  <a:pt x="2257199" y="0"/>
                </a:lnTo>
                <a:lnTo>
                  <a:pt x="2257199" y="3533775"/>
                </a:lnTo>
                <a:lnTo>
                  <a:pt x="0" y="353377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1" name="Freeform 11"/>
          <p:cNvSpPr/>
          <p:nvPr/>
        </p:nvSpPr>
        <p:spPr>
          <a:xfrm>
            <a:off x="11420222" y="1560417"/>
            <a:ext cx="3915136" cy="3455108"/>
          </a:xfrm>
          <a:custGeom>
            <a:avLst/>
            <a:gdLst/>
            <a:ahLst/>
            <a:cxnLst/>
            <a:rect l="l" t="t" r="r" b="b"/>
            <a:pathLst>
              <a:path w="3915136" h="3455108">
                <a:moveTo>
                  <a:pt x="0" y="0"/>
                </a:moveTo>
                <a:lnTo>
                  <a:pt x="3915136" y="0"/>
                </a:lnTo>
                <a:lnTo>
                  <a:pt x="3915136" y="3455107"/>
                </a:lnTo>
                <a:lnTo>
                  <a:pt x="0" y="3455107"/>
                </a:lnTo>
                <a:lnTo>
                  <a:pt x="0" y="0"/>
                </a:lnTo>
                <a:close/>
              </a:path>
            </a:pathLst>
          </a:custGeom>
          <a:blipFill>
            <a:blip r:embed="rId4"/>
            <a:stretch>
              <a:fillRect/>
            </a:stretch>
          </a:blipFill>
        </p:spPr>
      </p:sp>
      <p:sp>
        <p:nvSpPr>
          <p:cNvPr id="12" name="TextBox 12"/>
          <p:cNvSpPr txBox="1"/>
          <p:nvPr/>
        </p:nvSpPr>
        <p:spPr>
          <a:xfrm>
            <a:off x="698266" y="349688"/>
            <a:ext cx="7706824" cy="967359"/>
          </a:xfrm>
          <a:prstGeom prst="rect">
            <a:avLst/>
          </a:prstGeom>
        </p:spPr>
        <p:txBody>
          <a:bodyPr lIns="0" tIns="0" rIns="0" bIns="0" rtlCol="0" anchor="t">
            <a:spAutoFit/>
          </a:bodyPr>
          <a:lstStyle/>
          <a:p>
            <a:pPr algn="ctr">
              <a:lnSpc>
                <a:spcPts val="7128"/>
              </a:lnSpc>
            </a:pPr>
            <a:r>
              <a:rPr lang="en-US" sz="6600">
                <a:solidFill>
                  <a:srgbClr val="4A5656"/>
                </a:solidFill>
                <a:latin typeface="Arimo"/>
                <a:ea typeface="Arimo"/>
                <a:cs typeface="Arimo"/>
                <a:sym typeface="Arimo"/>
              </a:rPr>
              <a:t>Cinsel Şiddet</a:t>
            </a:r>
          </a:p>
        </p:txBody>
      </p:sp>
      <p:sp>
        <p:nvSpPr>
          <p:cNvPr id="13" name="TextBox 13"/>
          <p:cNvSpPr txBox="1"/>
          <p:nvPr/>
        </p:nvSpPr>
        <p:spPr>
          <a:xfrm>
            <a:off x="9592720" y="349688"/>
            <a:ext cx="7706824" cy="967359"/>
          </a:xfrm>
          <a:prstGeom prst="rect">
            <a:avLst/>
          </a:prstGeom>
        </p:spPr>
        <p:txBody>
          <a:bodyPr lIns="0" tIns="0" rIns="0" bIns="0" rtlCol="0" anchor="t">
            <a:spAutoFit/>
          </a:bodyPr>
          <a:lstStyle/>
          <a:p>
            <a:pPr algn="ctr">
              <a:lnSpc>
                <a:spcPts val="7128"/>
              </a:lnSpc>
            </a:pPr>
            <a:r>
              <a:rPr lang="en-US" sz="6600">
                <a:solidFill>
                  <a:srgbClr val="4A5656"/>
                </a:solidFill>
                <a:latin typeface="Arimo"/>
                <a:ea typeface="Arimo"/>
                <a:cs typeface="Arimo"/>
                <a:sym typeface="Arimo"/>
              </a:rPr>
              <a:t>Sanal Şiddet</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6574"/>
            <a:ext cx="18288000" cy="228600"/>
            <a:chOff x="0" y="0"/>
            <a:chExt cx="24384000" cy="304800"/>
          </a:xfrm>
        </p:grpSpPr>
        <p:sp>
          <p:nvSpPr>
            <p:cNvPr id="3" name="Freeform 3"/>
            <p:cNvSpPr/>
            <p:nvPr/>
          </p:nvSpPr>
          <p:spPr>
            <a:xfrm>
              <a:off x="0" y="0"/>
              <a:ext cx="24384000" cy="304800"/>
            </a:xfrm>
            <a:custGeom>
              <a:avLst/>
              <a:gdLst/>
              <a:ahLst/>
              <a:cxnLst/>
              <a:rect l="l" t="t" r="r" b="b"/>
              <a:pathLst>
                <a:path w="24384000" h="304800">
                  <a:moveTo>
                    <a:pt x="0" y="0"/>
                  </a:moveTo>
                  <a:lnTo>
                    <a:pt x="24384000" y="0"/>
                  </a:lnTo>
                  <a:lnTo>
                    <a:pt x="24384000" y="304800"/>
                  </a:lnTo>
                  <a:lnTo>
                    <a:pt x="0" y="304800"/>
                  </a:lnTo>
                  <a:close/>
                </a:path>
              </a:pathLst>
            </a:custGeom>
            <a:solidFill>
              <a:srgbClr val="BED6DA">
                <a:alpha val="49804"/>
              </a:srgbClr>
            </a:solidFill>
          </p:spPr>
        </p:sp>
      </p:grpSp>
      <p:grpSp>
        <p:nvGrpSpPr>
          <p:cNvPr id="4" name="Group 4"/>
          <p:cNvGrpSpPr/>
          <p:nvPr/>
        </p:nvGrpSpPr>
        <p:grpSpPr>
          <a:xfrm>
            <a:off x="698266" y="5687861"/>
            <a:ext cx="7939606" cy="4348631"/>
            <a:chOff x="0" y="0"/>
            <a:chExt cx="10586142" cy="5798175"/>
          </a:xfrm>
        </p:grpSpPr>
        <p:sp>
          <p:nvSpPr>
            <p:cNvPr id="5" name="Freeform 5"/>
            <p:cNvSpPr/>
            <p:nvPr/>
          </p:nvSpPr>
          <p:spPr>
            <a:xfrm>
              <a:off x="0" y="0"/>
              <a:ext cx="10586141" cy="5798175"/>
            </a:xfrm>
            <a:custGeom>
              <a:avLst/>
              <a:gdLst/>
              <a:ahLst/>
              <a:cxnLst/>
              <a:rect l="l" t="t" r="r" b="b"/>
              <a:pathLst>
                <a:path w="10586141" h="5798175">
                  <a:moveTo>
                    <a:pt x="0" y="0"/>
                  </a:moveTo>
                  <a:lnTo>
                    <a:pt x="10586141" y="0"/>
                  </a:lnTo>
                  <a:lnTo>
                    <a:pt x="10586141" y="5798175"/>
                  </a:lnTo>
                  <a:lnTo>
                    <a:pt x="0" y="5798175"/>
                  </a:lnTo>
                  <a:close/>
                </a:path>
              </a:pathLst>
            </a:custGeom>
            <a:solidFill>
              <a:srgbClr val="F2F2F2"/>
            </a:solidFill>
          </p:spPr>
        </p:sp>
        <p:sp>
          <p:nvSpPr>
            <p:cNvPr id="6" name="TextBox 6"/>
            <p:cNvSpPr txBox="1"/>
            <p:nvPr/>
          </p:nvSpPr>
          <p:spPr>
            <a:xfrm>
              <a:off x="0" y="9525"/>
              <a:ext cx="10586142" cy="5788650"/>
            </a:xfrm>
            <a:prstGeom prst="rect">
              <a:avLst/>
            </a:prstGeom>
          </p:spPr>
          <p:txBody>
            <a:bodyPr lIns="50800" tIns="50800" rIns="50800" bIns="50800" rtlCol="0" anchor="t"/>
            <a:lstStyle/>
            <a:p>
              <a:pPr algn="l">
                <a:lnSpc>
                  <a:spcPts val="3455"/>
                </a:lnSpc>
              </a:pPr>
              <a:endParaRPr dirty="0"/>
            </a:p>
            <a:p>
              <a:pPr algn="l">
                <a:lnSpc>
                  <a:spcPts val="3455"/>
                </a:lnSpc>
              </a:pPr>
              <a:r>
                <a:rPr lang="en-US" sz="3199" dirty="0" err="1">
                  <a:solidFill>
                    <a:srgbClr val="4A5656"/>
                  </a:solidFill>
                  <a:latin typeface="Arimo"/>
                  <a:ea typeface="Arimo"/>
                  <a:cs typeface="Arimo"/>
                  <a:sym typeface="Arimo"/>
                </a:rPr>
                <a:t>Bireyin</a:t>
              </a:r>
              <a:r>
                <a:rPr lang="en-US" sz="3199" dirty="0">
                  <a:solidFill>
                    <a:srgbClr val="4A5656"/>
                  </a:solidFill>
                  <a:latin typeface="Arimo"/>
                  <a:ea typeface="Arimo"/>
                  <a:cs typeface="Arimo"/>
                  <a:sym typeface="Arimo"/>
                </a:rPr>
                <a:t> </a:t>
              </a:r>
              <a:r>
                <a:rPr lang="en-US" sz="3199" dirty="0" err="1">
                  <a:solidFill>
                    <a:srgbClr val="4A5656"/>
                  </a:solidFill>
                  <a:latin typeface="Arimo"/>
                  <a:ea typeface="Arimo"/>
                  <a:cs typeface="Arimo"/>
                  <a:sym typeface="Arimo"/>
                </a:rPr>
                <a:t>maddi</a:t>
              </a:r>
              <a:r>
                <a:rPr lang="en-US" sz="3199" dirty="0">
                  <a:solidFill>
                    <a:srgbClr val="4A5656"/>
                  </a:solidFill>
                  <a:latin typeface="Arimo"/>
                  <a:ea typeface="Arimo"/>
                  <a:cs typeface="Arimo"/>
                  <a:sym typeface="Arimo"/>
                </a:rPr>
                <a:t> </a:t>
              </a:r>
              <a:r>
                <a:rPr lang="en-US" sz="3199" dirty="0" err="1">
                  <a:solidFill>
                    <a:srgbClr val="4A5656"/>
                  </a:solidFill>
                  <a:latin typeface="Arimo"/>
                  <a:ea typeface="Arimo"/>
                  <a:cs typeface="Arimo"/>
                  <a:sym typeface="Arimo"/>
                </a:rPr>
                <a:t>kaynaklarına</a:t>
              </a:r>
              <a:r>
                <a:rPr lang="en-US" sz="3199" dirty="0">
                  <a:solidFill>
                    <a:srgbClr val="4A5656"/>
                  </a:solidFill>
                  <a:latin typeface="Arimo"/>
                  <a:ea typeface="Arimo"/>
                  <a:cs typeface="Arimo"/>
                  <a:sym typeface="Arimo"/>
                </a:rPr>
                <a:t> </a:t>
              </a:r>
              <a:r>
                <a:rPr lang="en-US" sz="3199" dirty="0" err="1">
                  <a:solidFill>
                    <a:srgbClr val="4A5656"/>
                  </a:solidFill>
                  <a:latin typeface="Arimo"/>
                  <a:ea typeface="Arimo"/>
                  <a:cs typeface="Arimo"/>
                  <a:sym typeface="Arimo"/>
                </a:rPr>
                <a:t>erişimini</a:t>
              </a:r>
              <a:r>
                <a:rPr lang="en-US" sz="3199" dirty="0">
                  <a:solidFill>
                    <a:srgbClr val="4A5656"/>
                  </a:solidFill>
                  <a:latin typeface="Arimo"/>
                  <a:ea typeface="Arimo"/>
                  <a:cs typeface="Arimo"/>
                  <a:sym typeface="Arimo"/>
                </a:rPr>
                <a:t> </a:t>
              </a:r>
              <a:r>
                <a:rPr lang="en-US" sz="3199" dirty="0" err="1">
                  <a:solidFill>
                    <a:srgbClr val="4A5656"/>
                  </a:solidFill>
                  <a:latin typeface="Arimo"/>
                  <a:ea typeface="Arimo"/>
                  <a:cs typeface="Arimo"/>
                  <a:sym typeface="Arimo"/>
                </a:rPr>
                <a:t>kısıtlama</a:t>
              </a:r>
              <a:r>
                <a:rPr lang="en-US" sz="3199" dirty="0">
                  <a:solidFill>
                    <a:srgbClr val="4A5656"/>
                  </a:solidFill>
                  <a:latin typeface="Arimo"/>
                  <a:ea typeface="Arimo"/>
                  <a:cs typeface="Arimo"/>
                  <a:sym typeface="Arimo"/>
                </a:rPr>
                <a:t> </a:t>
              </a:r>
              <a:r>
                <a:rPr lang="en-US" sz="3199" dirty="0" err="1">
                  <a:solidFill>
                    <a:srgbClr val="4A5656"/>
                  </a:solidFill>
                  <a:latin typeface="Arimo"/>
                  <a:ea typeface="Arimo"/>
                  <a:cs typeface="Arimo"/>
                  <a:sym typeface="Arimo"/>
                </a:rPr>
                <a:t>veya</a:t>
              </a:r>
              <a:r>
                <a:rPr lang="en-US" sz="3199" dirty="0">
                  <a:solidFill>
                    <a:srgbClr val="4A5656"/>
                  </a:solidFill>
                  <a:latin typeface="Arimo"/>
                  <a:ea typeface="Arimo"/>
                  <a:cs typeface="Arimo"/>
                  <a:sym typeface="Arimo"/>
                </a:rPr>
                <a:t> </a:t>
              </a:r>
              <a:r>
                <a:rPr lang="en-US" sz="3199" dirty="0" err="1">
                  <a:solidFill>
                    <a:srgbClr val="4A5656"/>
                  </a:solidFill>
                  <a:latin typeface="Arimo"/>
                  <a:ea typeface="Arimo"/>
                  <a:cs typeface="Arimo"/>
                  <a:sym typeface="Arimo"/>
                </a:rPr>
                <a:t>kontrol</a:t>
              </a:r>
              <a:r>
                <a:rPr lang="en-US" sz="3199" dirty="0">
                  <a:solidFill>
                    <a:srgbClr val="4A5656"/>
                  </a:solidFill>
                  <a:latin typeface="Arimo"/>
                  <a:ea typeface="Arimo"/>
                  <a:cs typeface="Arimo"/>
                  <a:sym typeface="Arimo"/>
                </a:rPr>
                <a:t> </a:t>
              </a:r>
              <a:r>
                <a:rPr lang="en-US" sz="3199" dirty="0" err="1">
                  <a:solidFill>
                    <a:srgbClr val="4A5656"/>
                  </a:solidFill>
                  <a:latin typeface="Arimo"/>
                  <a:ea typeface="Arimo"/>
                  <a:cs typeface="Arimo"/>
                  <a:sym typeface="Arimo"/>
                </a:rPr>
                <a:t>etme</a:t>
              </a:r>
              <a:r>
                <a:rPr lang="en-US" sz="3199" dirty="0">
                  <a:solidFill>
                    <a:srgbClr val="4A5656"/>
                  </a:solidFill>
                  <a:latin typeface="Arimo"/>
                  <a:ea typeface="Arimo"/>
                  <a:cs typeface="Arimo"/>
                  <a:sym typeface="Arimo"/>
                </a:rPr>
                <a:t> </a:t>
              </a:r>
              <a:r>
                <a:rPr lang="en-US" sz="3199" dirty="0" err="1">
                  <a:solidFill>
                    <a:srgbClr val="4A5656"/>
                  </a:solidFill>
                  <a:latin typeface="Arimo"/>
                  <a:ea typeface="Arimo"/>
                  <a:cs typeface="Arimo"/>
                  <a:sym typeface="Arimo"/>
                </a:rPr>
                <a:t>eylemleriyle</a:t>
              </a:r>
              <a:r>
                <a:rPr lang="en-US" sz="3199" dirty="0">
                  <a:solidFill>
                    <a:srgbClr val="4A5656"/>
                  </a:solidFill>
                  <a:latin typeface="Arimo"/>
                  <a:ea typeface="Arimo"/>
                  <a:cs typeface="Arimo"/>
                  <a:sym typeface="Arimo"/>
                </a:rPr>
                <a:t> </a:t>
              </a:r>
              <a:r>
                <a:rPr lang="en-US" sz="3199" dirty="0" err="1">
                  <a:solidFill>
                    <a:srgbClr val="4A5656"/>
                  </a:solidFill>
                  <a:latin typeface="Arimo"/>
                  <a:ea typeface="Arimo"/>
                  <a:cs typeface="Arimo"/>
                  <a:sym typeface="Arimo"/>
                </a:rPr>
                <a:t>gösterilen</a:t>
              </a:r>
              <a:r>
                <a:rPr lang="en-US" sz="3199" dirty="0">
                  <a:solidFill>
                    <a:srgbClr val="4A5656"/>
                  </a:solidFill>
                  <a:latin typeface="Arimo"/>
                  <a:ea typeface="Arimo"/>
                  <a:cs typeface="Arimo"/>
                  <a:sym typeface="Arimo"/>
                </a:rPr>
                <a:t> </a:t>
              </a:r>
              <a:r>
                <a:rPr lang="en-US" sz="3199" dirty="0" err="1">
                  <a:solidFill>
                    <a:srgbClr val="4A5656"/>
                  </a:solidFill>
                  <a:latin typeface="Arimo"/>
                  <a:ea typeface="Arimo"/>
                  <a:cs typeface="Arimo"/>
                  <a:sym typeface="Arimo"/>
                </a:rPr>
                <a:t>bir</a:t>
              </a:r>
              <a:r>
                <a:rPr lang="en-US" sz="3199" dirty="0">
                  <a:solidFill>
                    <a:srgbClr val="4A5656"/>
                  </a:solidFill>
                  <a:latin typeface="Arimo"/>
                  <a:ea typeface="Arimo"/>
                  <a:cs typeface="Arimo"/>
                  <a:sym typeface="Arimo"/>
                </a:rPr>
                <a:t> </a:t>
              </a:r>
              <a:r>
                <a:rPr lang="en-US" sz="3199" dirty="0" err="1">
                  <a:solidFill>
                    <a:srgbClr val="4A5656"/>
                  </a:solidFill>
                  <a:latin typeface="Arimo"/>
                  <a:ea typeface="Arimo"/>
                  <a:cs typeface="Arimo"/>
                  <a:sym typeface="Arimo"/>
                </a:rPr>
                <a:t>şiddet</a:t>
              </a:r>
              <a:r>
                <a:rPr lang="en-US" sz="3199" dirty="0">
                  <a:solidFill>
                    <a:srgbClr val="4A5656"/>
                  </a:solidFill>
                  <a:latin typeface="Arimo"/>
                  <a:ea typeface="Arimo"/>
                  <a:cs typeface="Arimo"/>
                  <a:sym typeface="Arimo"/>
                </a:rPr>
                <a:t> </a:t>
              </a:r>
              <a:r>
                <a:rPr lang="en-US" sz="3199" dirty="0" err="1">
                  <a:solidFill>
                    <a:srgbClr val="4A5656"/>
                  </a:solidFill>
                  <a:latin typeface="Arimo"/>
                  <a:ea typeface="Arimo"/>
                  <a:cs typeface="Arimo"/>
                  <a:sym typeface="Arimo"/>
                </a:rPr>
                <a:t>türüdür</a:t>
              </a:r>
              <a:r>
                <a:rPr lang="en-US" sz="3199" dirty="0">
                  <a:solidFill>
                    <a:srgbClr val="4A5656"/>
                  </a:solidFill>
                  <a:latin typeface="Arimo"/>
                  <a:ea typeface="Arimo"/>
                  <a:cs typeface="Arimo"/>
                  <a:sym typeface="Arimo"/>
                </a:rPr>
                <a:t>. </a:t>
              </a:r>
              <a:r>
                <a:rPr lang="en-US" sz="3199" dirty="0" err="1">
                  <a:solidFill>
                    <a:srgbClr val="4A5656"/>
                  </a:solidFill>
                  <a:latin typeface="Arimo"/>
                  <a:ea typeface="Arimo"/>
                  <a:cs typeface="Arimo"/>
                  <a:sym typeface="Arimo"/>
                </a:rPr>
                <a:t>Gelir</a:t>
              </a:r>
              <a:r>
                <a:rPr lang="en-US" sz="3199" dirty="0">
                  <a:solidFill>
                    <a:srgbClr val="4A5656"/>
                  </a:solidFill>
                  <a:latin typeface="Arimo"/>
                  <a:ea typeface="Arimo"/>
                  <a:cs typeface="Arimo"/>
                  <a:sym typeface="Arimo"/>
                </a:rPr>
                <a:t> </a:t>
              </a:r>
              <a:r>
                <a:rPr lang="en-US" sz="3199" dirty="0" err="1">
                  <a:solidFill>
                    <a:srgbClr val="4A5656"/>
                  </a:solidFill>
                  <a:latin typeface="Arimo"/>
                  <a:ea typeface="Arimo"/>
                  <a:cs typeface="Arimo"/>
                  <a:sym typeface="Arimo"/>
                </a:rPr>
                <a:t>kontrolü</a:t>
              </a:r>
              <a:r>
                <a:rPr lang="en-US" sz="3199" dirty="0">
                  <a:solidFill>
                    <a:srgbClr val="4A5656"/>
                  </a:solidFill>
                  <a:latin typeface="Arimo"/>
                  <a:ea typeface="Arimo"/>
                  <a:cs typeface="Arimo"/>
                  <a:sym typeface="Arimo"/>
                </a:rPr>
                <a:t>, </a:t>
              </a:r>
              <a:r>
                <a:rPr lang="en-US" sz="3199" dirty="0" err="1">
                  <a:solidFill>
                    <a:srgbClr val="4A5656"/>
                  </a:solidFill>
                  <a:latin typeface="Arimo"/>
                  <a:ea typeface="Arimo"/>
                  <a:cs typeface="Arimo"/>
                  <a:sym typeface="Arimo"/>
                </a:rPr>
                <a:t>çalışmayı</a:t>
              </a:r>
              <a:r>
                <a:rPr lang="en-US" sz="3199" dirty="0">
                  <a:solidFill>
                    <a:srgbClr val="4A5656"/>
                  </a:solidFill>
                  <a:latin typeface="Arimo"/>
                  <a:ea typeface="Arimo"/>
                  <a:cs typeface="Arimo"/>
                  <a:sym typeface="Arimo"/>
                </a:rPr>
                <a:t> </a:t>
              </a:r>
              <a:r>
                <a:rPr lang="en-US" sz="3199" dirty="0" err="1">
                  <a:solidFill>
                    <a:srgbClr val="4A5656"/>
                  </a:solidFill>
                  <a:latin typeface="Arimo"/>
                  <a:ea typeface="Arimo"/>
                  <a:cs typeface="Arimo"/>
                  <a:sym typeface="Arimo"/>
                </a:rPr>
                <a:t>engelleme</a:t>
              </a:r>
              <a:r>
                <a:rPr lang="en-US" sz="3199" dirty="0">
                  <a:solidFill>
                    <a:srgbClr val="4A5656"/>
                  </a:solidFill>
                  <a:latin typeface="Arimo"/>
                  <a:ea typeface="Arimo"/>
                  <a:cs typeface="Arimo"/>
                  <a:sym typeface="Arimo"/>
                </a:rPr>
                <a:t>, </a:t>
              </a:r>
              <a:r>
                <a:rPr lang="en-US" sz="3199" dirty="0" err="1">
                  <a:solidFill>
                    <a:srgbClr val="4A5656"/>
                  </a:solidFill>
                  <a:latin typeface="Arimo"/>
                  <a:ea typeface="Arimo"/>
                  <a:cs typeface="Arimo"/>
                  <a:sym typeface="Arimo"/>
                </a:rPr>
                <a:t>maddi</a:t>
              </a:r>
              <a:r>
                <a:rPr lang="en-US" sz="3199" dirty="0">
                  <a:solidFill>
                    <a:srgbClr val="4A5656"/>
                  </a:solidFill>
                  <a:latin typeface="Arimo"/>
                  <a:ea typeface="Arimo"/>
                  <a:cs typeface="Arimo"/>
                  <a:sym typeface="Arimo"/>
                </a:rPr>
                <a:t> </a:t>
              </a:r>
              <a:r>
                <a:rPr lang="en-US" sz="3199" dirty="0" err="1">
                  <a:solidFill>
                    <a:srgbClr val="4A5656"/>
                  </a:solidFill>
                  <a:latin typeface="Arimo"/>
                  <a:ea typeface="Arimo"/>
                  <a:cs typeface="Arimo"/>
                  <a:sym typeface="Arimo"/>
                </a:rPr>
                <a:t>destekten</a:t>
              </a:r>
              <a:r>
                <a:rPr lang="en-US" sz="3199" dirty="0">
                  <a:solidFill>
                    <a:srgbClr val="4A5656"/>
                  </a:solidFill>
                  <a:latin typeface="Arimo"/>
                  <a:ea typeface="Arimo"/>
                  <a:cs typeface="Arimo"/>
                  <a:sym typeface="Arimo"/>
                </a:rPr>
                <a:t> </a:t>
              </a:r>
              <a:r>
                <a:rPr lang="en-US" sz="3199" dirty="0" err="1">
                  <a:solidFill>
                    <a:srgbClr val="4A5656"/>
                  </a:solidFill>
                  <a:latin typeface="Arimo"/>
                  <a:ea typeface="Arimo"/>
                  <a:cs typeface="Arimo"/>
                  <a:sym typeface="Arimo"/>
                </a:rPr>
                <a:t>mahrum</a:t>
              </a:r>
              <a:r>
                <a:rPr lang="en-US" sz="3199" dirty="0">
                  <a:solidFill>
                    <a:srgbClr val="4A5656"/>
                  </a:solidFill>
                  <a:latin typeface="Arimo"/>
                  <a:ea typeface="Arimo"/>
                  <a:cs typeface="Arimo"/>
                  <a:sym typeface="Arimo"/>
                </a:rPr>
                <a:t> </a:t>
              </a:r>
              <a:r>
                <a:rPr lang="en-US" sz="3199" dirty="0" err="1">
                  <a:solidFill>
                    <a:srgbClr val="4A5656"/>
                  </a:solidFill>
                  <a:latin typeface="Arimo"/>
                  <a:ea typeface="Arimo"/>
                  <a:cs typeface="Arimo"/>
                  <a:sym typeface="Arimo"/>
                </a:rPr>
                <a:t>bırakma</a:t>
              </a:r>
              <a:r>
                <a:rPr lang="en-US" sz="3199" dirty="0">
                  <a:solidFill>
                    <a:srgbClr val="4A5656"/>
                  </a:solidFill>
                  <a:latin typeface="Arimo"/>
                  <a:ea typeface="Arimo"/>
                  <a:cs typeface="Arimo"/>
                  <a:sym typeface="Arimo"/>
                </a:rPr>
                <a:t> </a:t>
              </a:r>
              <a:r>
                <a:rPr lang="en-US" sz="3199" dirty="0" err="1">
                  <a:solidFill>
                    <a:srgbClr val="4A5656"/>
                  </a:solidFill>
                  <a:latin typeface="Arimo"/>
                  <a:ea typeface="Arimo"/>
                  <a:cs typeface="Arimo"/>
                  <a:sym typeface="Arimo"/>
                </a:rPr>
                <a:t>gibi</a:t>
              </a:r>
              <a:r>
                <a:rPr lang="en-US" sz="3199" dirty="0">
                  <a:solidFill>
                    <a:srgbClr val="4A5656"/>
                  </a:solidFill>
                  <a:latin typeface="Arimo"/>
                  <a:ea typeface="Arimo"/>
                  <a:cs typeface="Arimo"/>
                  <a:sym typeface="Arimo"/>
                </a:rPr>
                <a:t> </a:t>
              </a:r>
              <a:r>
                <a:rPr lang="en-US" sz="3199" dirty="0" err="1">
                  <a:solidFill>
                    <a:srgbClr val="4A5656"/>
                  </a:solidFill>
                  <a:latin typeface="Arimo"/>
                  <a:ea typeface="Arimo"/>
                  <a:cs typeface="Arimo"/>
                  <a:sym typeface="Arimo"/>
                </a:rPr>
                <a:t>durumlar</a:t>
              </a:r>
              <a:r>
                <a:rPr lang="en-US" sz="3199" dirty="0">
                  <a:solidFill>
                    <a:srgbClr val="4A5656"/>
                  </a:solidFill>
                  <a:latin typeface="Arimo"/>
                  <a:ea typeface="Arimo"/>
                  <a:cs typeface="Arimo"/>
                  <a:sym typeface="Arimo"/>
                </a:rPr>
                <a:t> </a:t>
              </a:r>
              <a:r>
                <a:rPr lang="en-US" sz="3199" dirty="0" err="1">
                  <a:solidFill>
                    <a:srgbClr val="4A5656"/>
                  </a:solidFill>
                  <a:latin typeface="Arimo"/>
                  <a:ea typeface="Arimo"/>
                  <a:cs typeface="Arimo"/>
                  <a:sym typeface="Arimo"/>
                </a:rPr>
                <a:t>ekonomik</a:t>
              </a:r>
              <a:r>
                <a:rPr lang="en-US" sz="3199" dirty="0">
                  <a:solidFill>
                    <a:srgbClr val="4A5656"/>
                  </a:solidFill>
                  <a:latin typeface="Arimo"/>
                  <a:ea typeface="Arimo"/>
                  <a:cs typeface="Arimo"/>
                  <a:sym typeface="Arimo"/>
                </a:rPr>
                <a:t> </a:t>
              </a:r>
              <a:r>
                <a:rPr lang="en-US" sz="3199" dirty="0" err="1">
                  <a:solidFill>
                    <a:srgbClr val="4A5656"/>
                  </a:solidFill>
                  <a:latin typeface="Arimo"/>
                  <a:ea typeface="Arimo"/>
                  <a:cs typeface="Arimo"/>
                  <a:sym typeface="Arimo"/>
                </a:rPr>
                <a:t>şiddete</a:t>
              </a:r>
              <a:r>
                <a:rPr lang="en-US" sz="3199" dirty="0">
                  <a:solidFill>
                    <a:srgbClr val="4A5656"/>
                  </a:solidFill>
                  <a:latin typeface="Arimo"/>
                  <a:ea typeface="Arimo"/>
                  <a:cs typeface="Arimo"/>
                  <a:sym typeface="Arimo"/>
                </a:rPr>
                <a:t> </a:t>
              </a:r>
              <a:r>
                <a:rPr lang="en-US" sz="3199" dirty="0" err="1">
                  <a:solidFill>
                    <a:srgbClr val="4A5656"/>
                  </a:solidFill>
                  <a:latin typeface="Arimo"/>
                  <a:ea typeface="Arimo"/>
                  <a:cs typeface="Arimo"/>
                  <a:sym typeface="Arimo"/>
                </a:rPr>
                <a:t>örnektir</a:t>
              </a:r>
              <a:r>
                <a:rPr lang="en-US" sz="3199" dirty="0">
                  <a:solidFill>
                    <a:srgbClr val="4A5656"/>
                  </a:solidFill>
                  <a:latin typeface="Arimo"/>
                  <a:ea typeface="Arimo"/>
                  <a:cs typeface="Arimo"/>
                  <a:sym typeface="Arimo"/>
                </a:rPr>
                <a:t>. </a:t>
              </a:r>
            </a:p>
            <a:p>
              <a:pPr algn="l">
                <a:lnSpc>
                  <a:spcPts val="3455"/>
                </a:lnSpc>
              </a:pPr>
              <a:endParaRPr lang="en-US" sz="3199" dirty="0">
                <a:solidFill>
                  <a:srgbClr val="4A5656"/>
                </a:solidFill>
                <a:latin typeface="Arimo"/>
                <a:ea typeface="Arimo"/>
                <a:cs typeface="Arimo"/>
                <a:sym typeface="Arimo"/>
              </a:endParaRPr>
            </a:p>
            <a:p>
              <a:pPr algn="l">
                <a:lnSpc>
                  <a:spcPts val="3455"/>
                </a:lnSpc>
              </a:pPr>
              <a:endParaRPr lang="en-US" sz="3199" dirty="0">
                <a:solidFill>
                  <a:srgbClr val="4A5656"/>
                </a:solidFill>
                <a:latin typeface="Arimo"/>
                <a:ea typeface="Arimo"/>
                <a:cs typeface="Arimo"/>
                <a:sym typeface="Arimo"/>
              </a:endParaRPr>
            </a:p>
          </p:txBody>
        </p:sp>
      </p:grpSp>
      <p:grpSp>
        <p:nvGrpSpPr>
          <p:cNvPr id="7" name="Group 7"/>
          <p:cNvGrpSpPr/>
          <p:nvPr/>
        </p:nvGrpSpPr>
        <p:grpSpPr>
          <a:xfrm>
            <a:off x="9329980" y="5722379"/>
            <a:ext cx="7939606" cy="4348631"/>
            <a:chOff x="0" y="0"/>
            <a:chExt cx="10586142" cy="5798175"/>
          </a:xfrm>
        </p:grpSpPr>
        <p:sp>
          <p:nvSpPr>
            <p:cNvPr id="8" name="Freeform 8"/>
            <p:cNvSpPr/>
            <p:nvPr/>
          </p:nvSpPr>
          <p:spPr>
            <a:xfrm>
              <a:off x="0" y="0"/>
              <a:ext cx="10586141" cy="5798175"/>
            </a:xfrm>
            <a:custGeom>
              <a:avLst/>
              <a:gdLst/>
              <a:ahLst/>
              <a:cxnLst/>
              <a:rect l="l" t="t" r="r" b="b"/>
              <a:pathLst>
                <a:path w="10586141" h="5798175">
                  <a:moveTo>
                    <a:pt x="0" y="0"/>
                  </a:moveTo>
                  <a:lnTo>
                    <a:pt x="10586141" y="0"/>
                  </a:lnTo>
                  <a:lnTo>
                    <a:pt x="10586141" y="5798175"/>
                  </a:lnTo>
                  <a:lnTo>
                    <a:pt x="0" y="5798175"/>
                  </a:lnTo>
                  <a:close/>
                </a:path>
              </a:pathLst>
            </a:custGeom>
            <a:solidFill>
              <a:srgbClr val="F2F2F2"/>
            </a:solidFill>
          </p:spPr>
        </p:sp>
        <p:sp>
          <p:nvSpPr>
            <p:cNvPr id="9" name="TextBox 9"/>
            <p:cNvSpPr txBox="1"/>
            <p:nvPr/>
          </p:nvSpPr>
          <p:spPr>
            <a:xfrm>
              <a:off x="0" y="9525"/>
              <a:ext cx="10586142" cy="5788650"/>
            </a:xfrm>
            <a:prstGeom prst="rect">
              <a:avLst/>
            </a:prstGeom>
          </p:spPr>
          <p:txBody>
            <a:bodyPr lIns="50800" tIns="50800" rIns="50800" bIns="50800" rtlCol="0" anchor="t"/>
            <a:lstStyle/>
            <a:p>
              <a:pPr algn="l">
                <a:lnSpc>
                  <a:spcPts val="3455"/>
                </a:lnSpc>
              </a:pPr>
              <a:endParaRPr lang="en-US" sz="3199" dirty="0">
                <a:solidFill>
                  <a:srgbClr val="4A5656"/>
                </a:solidFill>
                <a:latin typeface="Arimo"/>
                <a:ea typeface="Arimo"/>
                <a:cs typeface="Arimo"/>
                <a:sym typeface="Arimo"/>
              </a:endParaRPr>
            </a:p>
            <a:p>
              <a:pPr algn="l">
                <a:lnSpc>
                  <a:spcPts val="3455"/>
                </a:lnSpc>
              </a:pPr>
              <a:endParaRPr lang="en-US" sz="3199" dirty="0">
                <a:solidFill>
                  <a:srgbClr val="4A5656"/>
                </a:solidFill>
                <a:latin typeface="Arimo"/>
                <a:ea typeface="Arimo"/>
                <a:cs typeface="Arimo"/>
                <a:sym typeface="Arimo"/>
              </a:endParaRPr>
            </a:p>
            <a:p>
              <a:pPr algn="l">
                <a:lnSpc>
                  <a:spcPts val="3455"/>
                </a:lnSpc>
              </a:pPr>
              <a:endParaRPr lang="en-US" sz="3199" dirty="0">
                <a:solidFill>
                  <a:srgbClr val="4A5656"/>
                </a:solidFill>
                <a:latin typeface="Arimo"/>
                <a:ea typeface="Arimo"/>
                <a:cs typeface="Arimo"/>
                <a:sym typeface="Arimo"/>
              </a:endParaRPr>
            </a:p>
          </p:txBody>
        </p:sp>
      </p:grpSp>
      <p:sp>
        <p:nvSpPr>
          <p:cNvPr id="10" name="Freeform 10"/>
          <p:cNvSpPr/>
          <p:nvPr/>
        </p:nvSpPr>
        <p:spPr>
          <a:xfrm>
            <a:off x="11650896" y="1998213"/>
            <a:ext cx="3662280" cy="3511211"/>
          </a:xfrm>
          <a:custGeom>
            <a:avLst/>
            <a:gdLst/>
            <a:ahLst/>
            <a:cxnLst/>
            <a:rect l="l" t="t" r="r" b="b"/>
            <a:pathLst>
              <a:path w="3662280" h="3511211">
                <a:moveTo>
                  <a:pt x="0" y="0"/>
                </a:moveTo>
                <a:lnTo>
                  <a:pt x="3662280" y="0"/>
                </a:lnTo>
                <a:lnTo>
                  <a:pt x="3662280" y="3511211"/>
                </a:lnTo>
                <a:lnTo>
                  <a:pt x="0" y="351121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1" name="Freeform 11"/>
          <p:cNvSpPr/>
          <p:nvPr/>
        </p:nvSpPr>
        <p:spPr>
          <a:xfrm>
            <a:off x="2600330" y="1819776"/>
            <a:ext cx="3474454" cy="3457082"/>
          </a:xfrm>
          <a:custGeom>
            <a:avLst/>
            <a:gdLst/>
            <a:ahLst/>
            <a:cxnLst/>
            <a:rect l="l" t="t" r="r" b="b"/>
            <a:pathLst>
              <a:path w="3474454" h="3457082">
                <a:moveTo>
                  <a:pt x="0" y="0"/>
                </a:moveTo>
                <a:lnTo>
                  <a:pt x="3474455" y="0"/>
                </a:lnTo>
                <a:lnTo>
                  <a:pt x="3474455" y="3457082"/>
                </a:lnTo>
                <a:lnTo>
                  <a:pt x="0" y="345708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2" name="TextBox 12"/>
          <p:cNvSpPr txBox="1"/>
          <p:nvPr/>
        </p:nvSpPr>
        <p:spPr>
          <a:xfrm>
            <a:off x="698266" y="852417"/>
            <a:ext cx="7706824" cy="967359"/>
          </a:xfrm>
          <a:prstGeom prst="rect">
            <a:avLst/>
          </a:prstGeom>
        </p:spPr>
        <p:txBody>
          <a:bodyPr lIns="0" tIns="0" rIns="0" bIns="0" rtlCol="0" anchor="t">
            <a:spAutoFit/>
          </a:bodyPr>
          <a:lstStyle/>
          <a:p>
            <a:pPr algn="ctr">
              <a:lnSpc>
                <a:spcPts val="7128"/>
              </a:lnSpc>
            </a:pPr>
            <a:r>
              <a:rPr lang="en-US" sz="6600">
                <a:solidFill>
                  <a:srgbClr val="4A5656"/>
                </a:solidFill>
                <a:latin typeface="Arimo"/>
                <a:ea typeface="Arimo"/>
                <a:cs typeface="Arimo"/>
                <a:sym typeface="Arimo"/>
              </a:rPr>
              <a:t>Ekonomik Şiddet</a:t>
            </a:r>
          </a:p>
        </p:txBody>
      </p:sp>
      <p:sp>
        <p:nvSpPr>
          <p:cNvPr id="13" name="TextBox 13"/>
          <p:cNvSpPr txBox="1"/>
          <p:nvPr/>
        </p:nvSpPr>
        <p:spPr>
          <a:xfrm>
            <a:off x="9456035" y="852417"/>
            <a:ext cx="7706824" cy="967359"/>
          </a:xfrm>
          <a:prstGeom prst="rect">
            <a:avLst/>
          </a:prstGeom>
        </p:spPr>
        <p:txBody>
          <a:bodyPr lIns="0" tIns="0" rIns="0" bIns="0" rtlCol="0" anchor="t">
            <a:spAutoFit/>
          </a:bodyPr>
          <a:lstStyle/>
          <a:p>
            <a:pPr algn="ctr">
              <a:lnSpc>
                <a:spcPts val="7128"/>
              </a:lnSpc>
            </a:pPr>
            <a:r>
              <a:rPr lang="en-US" sz="6600">
                <a:solidFill>
                  <a:srgbClr val="4A5656"/>
                </a:solidFill>
                <a:latin typeface="Arimo"/>
                <a:ea typeface="Arimo"/>
                <a:cs typeface="Arimo"/>
                <a:sym typeface="Arimo"/>
              </a:rPr>
              <a:t>Flört Şiddeti</a:t>
            </a:r>
          </a:p>
        </p:txBody>
      </p:sp>
      <p:sp>
        <p:nvSpPr>
          <p:cNvPr id="17" name="Metin kutusu 16">
            <a:extLst>
              <a:ext uri="{FF2B5EF4-FFF2-40B4-BE49-F238E27FC236}">
                <a16:creationId xmlns:a16="http://schemas.microsoft.com/office/drawing/2014/main" id="{9F0FFC8D-6060-429E-A668-6BBA15CCC557}"/>
              </a:ext>
            </a:extLst>
          </p:cNvPr>
          <p:cNvSpPr txBox="1"/>
          <p:nvPr/>
        </p:nvSpPr>
        <p:spPr>
          <a:xfrm>
            <a:off x="9446260" y="5784684"/>
            <a:ext cx="7726374" cy="4154984"/>
          </a:xfrm>
          <a:prstGeom prst="rect">
            <a:avLst/>
          </a:prstGeom>
          <a:noFill/>
        </p:spPr>
        <p:txBody>
          <a:bodyPr wrap="square">
            <a:spAutoFit/>
          </a:bodyPr>
          <a:lstStyle/>
          <a:p>
            <a:r>
              <a:rPr lang="tr-TR" sz="2400" dirty="0">
                <a:solidFill>
                  <a:schemeClr val="tx1">
                    <a:lumMod val="65000"/>
                    <a:lumOff val="35000"/>
                  </a:schemeClr>
                </a:solidFill>
                <a:latin typeface="Arimo" panose="020B0604020202020204" charset="0"/>
                <a:ea typeface="Arimo" panose="020B0604020202020204" charset="0"/>
                <a:cs typeface="Arimo" panose="020B0604020202020204" charset="0"/>
              </a:rPr>
              <a:t>Flört şiddeti, bir ilişkide bir tarafın diğerine karşı uyguladığı kontrol, manipülasyon, tehdit veya fiziksel şiddet biçiminde kendini gösteren davranışlardır. Genellikle, bu tür şiddet duygusal, psikolojik veya ekonomik bir şekilde gerçekleşebilir. </a:t>
            </a:r>
          </a:p>
          <a:p>
            <a:r>
              <a:rPr lang="tr-TR" sz="2400" dirty="0">
                <a:solidFill>
                  <a:schemeClr val="tx1">
                    <a:lumMod val="65000"/>
                    <a:lumOff val="35000"/>
                  </a:schemeClr>
                </a:solidFill>
                <a:latin typeface="Arimo" panose="020B0604020202020204" charset="0"/>
                <a:ea typeface="Arimo" panose="020B0604020202020204" charset="0"/>
                <a:cs typeface="Arimo" panose="020B0604020202020204" charset="0"/>
              </a:rPr>
              <a:t>Belirtileri arasında:</a:t>
            </a:r>
          </a:p>
          <a:p>
            <a:pPr>
              <a:buFont typeface="Arial" panose="020B0604020202020204" pitchFamily="34" charset="0"/>
              <a:buChar char="•"/>
            </a:pPr>
            <a:r>
              <a:rPr lang="tr-TR" sz="2400" dirty="0">
                <a:solidFill>
                  <a:schemeClr val="tx1">
                    <a:lumMod val="65000"/>
                    <a:lumOff val="35000"/>
                  </a:schemeClr>
                </a:solidFill>
                <a:latin typeface="Arimo" panose="020B0604020202020204" charset="0"/>
                <a:ea typeface="Arimo" panose="020B0604020202020204" charset="0"/>
                <a:cs typeface="Arimo" panose="020B0604020202020204" charset="0"/>
              </a:rPr>
              <a:t>Sürekli mesaj veya arama</a:t>
            </a:r>
          </a:p>
          <a:p>
            <a:pPr>
              <a:buFont typeface="Arial" panose="020B0604020202020204" pitchFamily="34" charset="0"/>
              <a:buChar char="•"/>
            </a:pPr>
            <a:r>
              <a:rPr lang="tr-TR" sz="2400" dirty="0">
                <a:solidFill>
                  <a:schemeClr val="tx1">
                    <a:lumMod val="65000"/>
                    <a:lumOff val="35000"/>
                  </a:schemeClr>
                </a:solidFill>
                <a:latin typeface="Arimo" panose="020B0604020202020204" charset="0"/>
                <a:ea typeface="Arimo" panose="020B0604020202020204" charset="0"/>
                <a:cs typeface="Arimo" panose="020B0604020202020204" charset="0"/>
              </a:rPr>
              <a:t>Kısıtlama veya kontrol etme davranışları</a:t>
            </a:r>
          </a:p>
          <a:p>
            <a:pPr>
              <a:buFont typeface="Arial" panose="020B0604020202020204" pitchFamily="34" charset="0"/>
              <a:buChar char="•"/>
            </a:pPr>
            <a:r>
              <a:rPr lang="tr-TR" sz="2400" dirty="0">
                <a:solidFill>
                  <a:schemeClr val="tx1">
                    <a:lumMod val="65000"/>
                    <a:lumOff val="35000"/>
                  </a:schemeClr>
                </a:solidFill>
                <a:latin typeface="Arimo" panose="020B0604020202020204" charset="0"/>
                <a:ea typeface="Arimo" panose="020B0604020202020204" charset="0"/>
                <a:cs typeface="Arimo" panose="020B0604020202020204" charset="0"/>
              </a:rPr>
              <a:t>Aşağılayıcı veya küçümseyici sözler</a:t>
            </a:r>
          </a:p>
          <a:p>
            <a:pPr>
              <a:buFont typeface="Arial" panose="020B0604020202020204" pitchFamily="34" charset="0"/>
              <a:buChar char="•"/>
            </a:pPr>
            <a:r>
              <a:rPr lang="tr-TR" sz="2400" dirty="0">
                <a:solidFill>
                  <a:schemeClr val="tx1">
                    <a:lumMod val="65000"/>
                    <a:lumOff val="35000"/>
                  </a:schemeClr>
                </a:solidFill>
                <a:latin typeface="Arimo" panose="020B0604020202020204" charset="0"/>
                <a:ea typeface="Arimo" panose="020B0604020202020204" charset="0"/>
                <a:cs typeface="Arimo" panose="020B0604020202020204" charset="0"/>
              </a:rPr>
              <a:t>Sosyal çevreden izole etme</a:t>
            </a:r>
          </a:p>
          <a:p>
            <a:pPr>
              <a:buFont typeface="Arial" panose="020B0604020202020204" pitchFamily="34" charset="0"/>
              <a:buChar char="•"/>
            </a:pPr>
            <a:r>
              <a:rPr lang="tr-TR" sz="2400" dirty="0">
                <a:solidFill>
                  <a:schemeClr val="tx1">
                    <a:lumMod val="65000"/>
                    <a:lumOff val="35000"/>
                  </a:schemeClr>
                </a:solidFill>
                <a:latin typeface="Arimo" panose="020B0604020202020204" charset="0"/>
                <a:ea typeface="Arimo" panose="020B0604020202020204" charset="0"/>
                <a:cs typeface="Arimo" panose="020B0604020202020204" charset="0"/>
              </a:rPr>
              <a:t>Fiziksel şiddet tehdidi veya uygulaması</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360277" y="0"/>
            <a:ext cx="2001482" cy="10287000"/>
            <a:chOff x="0" y="0"/>
            <a:chExt cx="2668642" cy="13716000"/>
          </a:xfrm>
        </p:grpSpPr>
        <p:sp>
          <p:nvSpPr>
            <p:cNvPr id="3" name="Freeform 3"/>
            <p:cNvSpPr/>
            <p:nvPr/>
          </p:nvSpPr>
          <p:spPr>
            <a:xfrm>
              <a:off x="0" y="0"/>
              <a:ext cx="2668651" cy="13716000"/>
            </a:xfrm>
            <a:custGeom>
              <a:avLst/>
              <a:gdLst/>
              <a:ahLst/>
              <a:cxnLst/>
              <a:rect l="l" t="t" r="r" b="b"/>
              <a:pathLst>
                <a:path w="2668651" h="13716000">
                  <a:moveTo>
                    <a:pt x="0" y="0"/>
                  </a:moveTo>
                  <a:lnTo>
                    <a:pt x="2668651" y="0"/>
                  </a:lnTo>
                  <a:lnTo>
                    <a:pt x="2668651" y="13716000"/>
                  </a:lnTo>
                  <a:lnTo>
                    <a:pt x="0" y="13716000"/>
                  </a:lnTo>
                  <a:close/>
                </a:path>
              </a:pathLst>
            </a:custGeom>
            <a:solidFill>
              <a:srgbClr val="BED6DA">
                <a:alpha val="49804"/>
              </a:srgbClr>
            </a:solidFill>
          </p:spPr>
        </p:sp>
      </p:grpSp>
      <p:sp>
        <p:nvSpPr>
          <p:cNvPr id="4" name="Freeform 4"/>
          <p:cNvSpPr/>
          <p:nvPr/>
        </p:nvSpPr>
        <p:spPr>
          <a:xfrm>
            <a:off x="4595280" y="983516"/>
            <a:ext cx="3657600" cy="3105150"/>
          </a:xfrm>
          <a:custGeom>
            <a:avLst/>
            <a:gdLst/>
            <a:ahLst/>
            <a:cxnLst/>
            <a:rect l="l" t="t" r="r" b="b"/>
            <a:pathLst>
              <a:path w="3657600" h="3105150">
                <a:moveTo>
                  <a:pt x="0" y="0"/>
                </a:moveTo>
                <a:lnTo>
                  <a:pt x="3657600" y="0"/>
                </a:lnTo>
                <a:lnTo>
                  <a:pt x="3657600" y="3105150"/>
                </a:lnTo>
                <a:lnTo>
                  <a:pt x="0" y="3105150"/>
                </a:lnTo>
                <a:lnTo>
                  <a:pt x="0" y="0"/>
                </a:lnTo>
                <a:close/>
              </a:path>
            </a:pathLst>
          </a:custGeom>
          <a:blipFill>
            <a:blip r:embed="rId2">
              <a:extLst>
                <a:ext uri="{96DAC541-7B7A-43D3-8B79-37D633B846F1}">
                  <asvg:svgBlip xmlns:asvg="http://schemas.microsoft.com/office/drawing/2016/SVG/main" r:embed="rId3"/>
                </a:ext>
              </a:extLst>
            </a:blip>
            <a:stretch>
              <a:fillRect t="-153" b="-153"/>
            </a:stretch>
          </a:blipFill>
        </p:spPr>
      </p:sp>
      <p:sp>
        <p:nvSpPr>
          <p:cNvPr id="5" name="Freeform 5"/>
          <p:cNvSpPr/>
          <p:nvPr/>
        </p:nvSpPr>
        <p:spPr>
          <a:xfrm>
            <a:off x="365167" y="1028700"/>
            <a:ext cx="4314999" cy="3619205"/>
          </a:xfrm>
          <a:custGeom>
            <a:avLst/>
            <a:gdLst/>
            <a:ahLst/>
            <a:cxnLst/>
            <a:rect l="l" t="t" r="r" b="b"/>
            <a:pathLst>
              <a:path w="4314999" h="3619205">
                <a:moveTo>
                  <a:pt x="0" y="0"/>
                </a:moveTo>
                <a:lnTo>
                  <a:pt x="4314999" y="0"/>
                </a:lnTo>
                <a:lnTo>
                  <a:pt x="4314999" y="3619205"/>
                </a:lnTo>
                <a:lnTo>
                  <a:pt x="0" y="3619205"/>
                </a:lnTo>
                <a:lnTo>
                  <a:pt x="0" y="0"/>
                </a:lnTo>
                <a:close/>
              </a:path>
            </a:pathLst>
          </a:custGeom>
          <a:blipFill>
            <a:blip r:embed="rId4"/>
            <a:stretch>
              <a:fillRect/>
            </a:stretch>
          </a:blipFill>
        </p:spPr>
      </p:sp>
      <p:sp>
        <p:nvSpPr>
          <p:cNvPr id="6" name="Freeform 6"/>
          <p:cNvSpPr/>
          <p:nvPr/>
        </p:nvSpPr>
        <p:spPr>
          <a:xfrm>
            <a:off x="1028700" y="5358971"/>
            <a:ext cx="2987934" cy="4128406"/>
          </a:xfrm>
          <a:custGeom>
            <a:avLst/>
            <a:gdLst/>
            <a:ahLst/>
            <a:cxnLst/>
            <a:rect l="l" t="t" r="r" b="b"/>
            <a:pathLst>
              <a:path w="2987934" h="4128406">
                <a:moveTo>
                  <a:pt x="0" y="0"/>
                </a:moveTo>
                <a:lnTo>
                  <a:pt x="2987934" y="0"/>
                </a:lnTo>
                <a:lnTo>
                  <a:pt x="2987934" y="4128406"/>
                </a:lnTo>
                <a:lnTo>
                  <a:pt x="0" y="4128406"/>
                </a:lnTo>
                <a:lnTo>
                  <a:pt x="0" y="0"/>
                </a:lnTo>
                <a:close/>
              </a:path>
            </a:pathLst>
          </a:custGeom>
          <a:blipFill>
            <a:blip r:embed="rId5"/>
            <a:stretch>
              <a:fillRect/>
            </a:stretch>
          </a:blipFill>
        </p:spPr>
      </p:sp>
      <p:sp>
        <p:nvSpPr>
          <p:cNvPr id="7" name="TextBox 7"/>
          <p:cNvSpPr txBox="1"/>
          <p:nvPr/>
        </p:nvSpPr>
        <p:spPr>
          <a:xfrm>
            <a:off x="7741217" y="4870731"/>
            <a:ext cx="10546783" cy="1033631"/>
          </a:xfrm>
          <a:prstGeom prst="rect">
            <a:avLst/>
          </a:prstGeom>
        </p:spPr>
        <p:txBody>
          <a:bodyPr lIns="0" tIns="0" rIns="0" bIns="0" rtlCol="0" anchor="t">
            <a:spAutoFit/>
          </a:bodyPr>
          <a:lstStyle/>
          <a:p>
            <a:pPr algn="l">
              <a:lnSpc>
                <a:spcPts val="7776"/>
              </a:lnSpc>
            </a:pPr>
            <a:r>
              <a:rPr lang="en-US" sz="7200">
                <a:solidFill>
                  <a:srgbClr val="4A5656"/>
                </a:solidFill>
                <a:latin typeface="Arimo"/>
                <a:ea typeface="Arimo"/>
                <a:cs typeface="Arimo"/>
                <a:sym typeface="Arimo"/>
              </a:rPr>
              <a:t>3-Şiddetin Sonuçları</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6574"/>
            <a:ext cx="18288000" cy="228600"/>
            <a:chOff x="0" y="0"/>
            <a:chExt cx="24384000" cy="304800"/>
          </a:xfrm>
        </p:grpSpPr>
        <p:sp>
          <p:nvSpPr>
            <p:cNvPr id="3" name="Freeform 3"/>
            <p:cNvSpPr/>
            <p:nvPr/>
          </p:nvSpPr>
          <p:spPr>
            <a:xfrm>
              <a:off x="0" y="0"/>
              <a:ext cx="24384000" cy="304800"/>
            </a:xfrm>
            <a:custGeom>
              <a:avLst/>
              <a:gdLst/>
              <a:ahLst/>
              <a:cxnLst/>
              <a:rect l="l" t="t" r="r" b="b"/>
              <a:pathLst>
                <a:path w="24384000" h="304800">
                  <a:moveTo>
                    <a:pt x="0" y="0"/>
                  </a:moveTo>
                  <a:lnTo>
                    <a:pt x="24384000" y="0"/>
                  </a:lnTo>
                  <a:lnTo>
                    <a:pt x="24384000" y="304800"/>
                  </a:lnTo>
                  <a:lnTo>
                    <a:pt x="0" y="304800"/>
                  </a:lnTo>
                  <a:close/>
                </a:path>
              </a:pathLst>
            </a:custGeom>
            <a:solidFill>
              <a:srgbClr val="BED6DA">
                <a:alpha val="49804"/>
              </a:srgbClr>
            </a:solidFill>
          </p:spPr>
        </p:sp>
      </p:grpSp>
      <p:grpSp>
        <p:nvGrpSpPr>
          <p:cNvPr id="4" name="Group 4"/>
          <p:cNvGrpSpPr/>
          <p:nvPr/>
        </p:nvGrpSpPr>
        <p:grpSpPr>
          <a:xfrm>
            <a:off x="469666" y="1859130"/>
            <a:ext cx="8445734" cy="8177363"/>
            <a:chOff x="0" y="0"/>
            <a:chExt cx="11260979" cy="10903150"/>
          </a:xfrm>
        </p:grpSpPr>
        <p:sp>
          <p:nvSpPr>
            <p:cNvPr id="5" name="Freeform 5"/>
            <p:cNvSpPr/>
            <p:nvPr/>
          </p:nvSpPr>
          <p:spPr>
            <a:xfrm>
              <a:off x="0" y="0"/>
              <a:ext cx="11260979" cy="10903149"/>
            </a:xfrm>
            <a:custGeom>
              <a:avLst/>
              <a:gdLst/>
              <a:ahLst/>
              <a:cxnLst/>
              <a:rect l="l" t="t" r="r" b="b"/>
              <a:pathLst>
                <a:path w="11260979" h="10903149">
                  <a:moveTo>
                    <a:pt x="0" y="0"/>
                  </a:moveTo>
                  <a:lnTo>
                    <a:pt x="11260979" y="0"/>
                  </a:lnTo>
                  <a:lnTo>
                    <a:pt x="11260979" y="10903149"/>
                  </a:lnTo>
                  <a:lnTo>
                    <a:pt x="0" y="10903149"/>
                  </a:lnTo>
                  <a:close/>
                </a:path>
              </a:pathLst>
            </a:custGeom>
            <a:solidFill>
              <a:srgbClr val="F2F2F2"/>
            </a:solidFill>
          </p:spPr>
        </p:sp>
        <p:sp>
          <p:nvSpPr>
            <p:cNvPr id="6" name="TextBox 6"/>
            <p:cNvSpPr txBox="1"/>
            <p:nvPr/>
          </p:nvSpPr>
          <p:spPr>
            <a:xfrm>
              <a:off x="0" y="9525"/>
              <a:ext cx="11260979" cy="10893625"/>
            </a:xfrm>
            <a:prstGeom prst="rect">
              <a:avLst/>
            </a:prstGeom>
          </p:spPr>
          <p:txBody>
            <a:bodyPr lIns="50800" tIns="50800" rIns="50800" bIns="50800" rtlCol="0" anchor="t"/>
            <a:lstStyle/>
            <a:p>
              <a:pPr algn="l">
                <a:lnSpc>
                  <a:spcPts val="3455"/>
                </a:lnSpc>
              </a:pPr>
              <a:r>
                <a:rPr lang="en-US" sz="3199">
                  <a:solidFill>
                    <a:srgbClr val="4A5656"/>
                  </a:solidFill>
                  <a:latin typeface="Arimo"/>
                  <a:ea typeface="Arimo"/>
                  <a:cs typeface="Arimo"/>
                  <a:sym typeface="Arimo"/>
                </a:rPr>
                <a:t>Şiddetin bireyler ve toplum üzerindeki sonuçları ciddi ve çok yönlüdür.</a:t>
              </a:r>
            </a:p>
            <a:p>
              <a:pPr algn="l">
                <a:lnSpc>
                  <a:spcPts val="3455"/>
                </a:lnSpc>
              </a:pPr>
              <a:endParaRPr lang="en-US" sz="3199">
                <a:solidFill>
                  <a:srgbClr val="4A5656"/>
                </a:solidFill>
                <a:latin typeface="Arimo"/>
                <a:ea typeface="Arimo"/>
                <a:cs typeface="Arimo"/>
                <a:sym typeface="Arimo"/>
              </a:endParaRPr>
            </a:p>
            <a:p>
              <a:pPr algn="l">
                <a:lnSpc>
                  <a:spcPts val="3455"/>
                </a:lnSpc>
              </a:pPr>
              <a:r>
                <a:rPr lang="en-US" sz="3199" b="1">
                  <a:solidFill>
                    <a:srgbClr val="4A5656"/>
                  </a:solidFill>
                  <a:latin typeface="Arimo Bold"/>
                  <a:ea typeface="Arimo Bold"/>
                  <a:cs typeface="Arimo Bold"/>
                  <a:sym typeface="Arimo Bold"/>
                </a:rPr>
                <a:t>Psikolojik Etkiler:</a:t>
              </a:r>
            </a:p>
            <a:p>
              <a:pPr marL="690879" lvl="1" indent="-345439" algn="l">
                <a:lnSpc>
                  <a:spcPts val="3455"/>
                </a:lnSpc>
                <a:buFont typeface="Arial"/>
                <a:buChar char="•"/>
              </a:pPr>
              <a:r>
                <a:rPr lang="en-US" sz="3199">
                  <a:solidFill>
                    <a:srgbClr val="4A5656"/>
                  </a:solidFill>
                  <a:latin typeface="Arimo"/>
                  <a:ea typeface="Arimo"/>
                  <a:cs typeface="Arimo"/>
                  <a:sym typeface="Arimo"/>
                </a:rPr>
                <a:t>Şiddete maruz kalan bireyler, travma sonrası stres bozukluğu (PTSD) gibi ruhsal sorunlar yaşayabilir.</a:t>
              </a:r>
            </a:p>
            <a:p>
              <a:pPr marL="690879" lvl="1" indent="-345439" algn="l">
                <a:lnSpc>
                  <a:spcPts val="3455"/>
                </a:lnSpc>
                <a:buFont typeface="Arial"/>
                <a:buChar char="•"/>
              </a:pPr>
              <a:r>
                <a:rPr lang="en-US" sz="3199">
                  <a:solidFill>
                    <a:srgbClr val="4A5656"/>
                  </a:solidFill>
                  <a:latin typeface="Arimo"/>
                  <a:ea typeface="Arimo"/>
                  <a:cs typeface="Arimo"/>
                  <a:sym typeface="Arimo"/>
                </a:rPr>
                <a:t>Anksiyete ve Depresyon: Şiddet mağdurları, anksiyete ve depresyon gibi ruhsal sağlık problemleri geliştirme riski taşır.</a:t>
              </a:r>
            </a:p>
            <a:p>
              <a:pPr algn="l">
                <a:lnSpc>
                  <a:spcPts val="3455"/>
                </a:lnSpc>
              </a:pPr>
              <a:endParaRPr lang="en-US" sz="3199">
                <a:solidFill>
                  <a:srgbClr val="4A5656"/>
                </a:solidFill>
                <a:latin typeface="Arimo"/>
                <a:ea typeface="Arimo"/>
                <a:cs typeface="Arimo"/>
                <a:sym typeface="Arimo"/>
              </a:endParaRPr>
            </a:p>
            <a:p>
              <a:pPr algn="l">
                <a:lnSpc>
                  <a:spcPts val="3455"/>
                </a:lnSpc>
              </a:pPr>
              <a:r>
                <a:rPr lang="en-US" sz="3199" b="1">
                  <a:solidFill>
                    <a:srgbClr val="4A5656"/>
                  </a:solidFill>
                  <a:latin typeface="Arimo Bold"/>
                  <a:ea typeface="Arimo Bold"/>
                  <a:cs typeface="Arimo Bold"/>
                  <a:sym typeface="Arimo Bold"/>
                </a:rPr>
                <a:t>Sosyal Etkiler:</a:t>
              </a:r>
            </a:p>
            <a:p>
              <a:pPr marL="690879" lvl="1" indent="-345439" algn="l">
                <a:lnSpc>
                  <a:spcPts val="3455"/>
                </a:lnSpc>
                <a:buFont typeface="Arial"/>
                <a:buChar char="•"/>
              </a:pPr>
              <a:r>
                <a:rPr lang="en-US" sz="3199">
                  <a:solidFill>
                    <a:srgbClr val="4A5656"/>
                  </a:solidFill>
                  <a:latin typeface="Arimo"/>
                  <a:ea typeface="Arimo"/>
                  <a:cs typeface="Arimo"/>
                  <a:sym typeface="Arimo"/>
                </a:rPr>
                <a:t>Şiddet, aile içindeki ve arkadaşlık ilişkilerindeki bağları zedeleyebilir.</a:t>
              </a:r>
            </a:p>
            <a:p>
              <a:pPr marL="690879" lvl="1" indent="-345439" algn="l">
                <a:lnSpc>
                  <a:spcPts val="3455"/>
                </a:lnSpc>
                <a:buFont typeface="Arial"/>
                <a:buChar char="•"/>
              </a:pPr>
              <a:r>
                <a:rPr lang="en-US" sz="3199">
                  <a:solidFill>
                    <a:srgbClr val="4A5656"/>
                  </a:solidFill>
                  <a:latin typeface="Arimo"/>
                  <a:ea typeface="Arimo"/>
                  <a:cs typeface="Arimo"/>
                  <a:sym typeface="Arimo"/>
                </a:rPr>
                <a:t>Mağdurlar, toplumda dışlanma ve damgalanma ile karşılaşabilir.</a:t>
              </a:r>
            </a:p>
            <a:p>
              <a:pPr algn="l">
                <a:lnSpc>
                  <a:spcPts val="3455"/>
                </a:lnSpc>
              </a:pPr>
              <a:endParaRPr lang="en-US" sz="3199">
                <a:solidFill>
                  <a:srgbClr val="4A5656"/>
                </a:solidFill>
                <a:latin typeface="Arimo"/>
                <a:ea typeface="Arimo"/>
                <a:cs typeface="Arimo"/>
                <a:sym typeface="Arimo"/>
              </a:endParaRPr>
            </a:p>
          </p:txBody>
        </p:sp>
      </p:grpSp>
      <p:sp>
        <p:nvSpPr>
          <p:cNvPr id="7" name="Freeform 7"/>
          <p:cNvSpPr/>
          <p:nvPr/>
        </p:nvSpPr>
        <p:spPr>
          <a:xfrm>
            <a:off x="10150538" y="2443631"/>
            <a:ext cx="6386369" cy="7008361"/>
          </a:xfrm>
          <a:custGeom>
            <a:avLst/>
            <a:gdLst/>
            <a:ahLst/>
            <a:cxnLst/>
            <a:rect l="l" t="t" r="r" b="b"/>
            <a:pathLst>
              <a:path w="6386369" h="7008361">
                <a:moveTo>
                  <a:pt x="0" y="0"/>
                </a:moveTo>
                <a:lnTo>
                  <a:pt x="6386369" y="0"/>
                </a:lnTo>
                <a:lnTo>
                  <a:pt x="6386369" y="7008361"/>
                </a:lnTo>
                <a:lnTo>
                  <a:pt x="0" y="700836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8" name="TextBox 8"/>
          <p:cNvSpPr txBox="1"/>
          <p:nvPr/>
        </p:nvSpPr>
        <p:spPr>
          <a:xfrm>
            <a:off x="1028700" y="564070"/>
            <a:ext cx="7886700" cy="967359"/>
          </a:xfrm>
          <a:prstGeom prst="rect">
            <a:avLst/>
          </a:prstGeom>
        </p:spPr>
        <p:txBody>
          <a:bodyPr lIns="0" tIns="0" rIns="0" bIns="0" rtlCol="0" anchor="t">
            <a:spAutoFit/>
          </a:bodyPr>
          <a:lstStyle/>
          <a:p>
            <a:pPr algn="l">
              <a:lnSpc>
                <a:spcPts val="7128"/>
              </a:lnSpc>
            </a:pPr>
            <a:r>
              <a:rPr lang="en-US" sz="6600">
                <a:solidFill>
                  <a:srgbClr val="4A5656"/>
                </a:solidFill>
                <a:latin typeface="Arimo"/>
                <a:ea typeface="Arimo"/>
                <a:cs typeface="Arimo"/>
                <a:sym typeface="Arimo"/>
              </a:rPr>
              <a:t>Şiddetin Sonuçları</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6574"/>
            <a:ext cx="18288000" cy="228600"/>
            <a:chOff x="0" y="0"/>
            <a:chExt cx="24384000" cy="304800"/>
          </a:xfrm>
        </p:grpSpPr>
        <p:sp>
          <p:nvSpPr>
            <p:cNvPr id="3" name="Freeform 3"/>
            <p:cNvSpPr/>
            <p:nvPr/>
          </p:nvSpPr>
          <p:spPr>
            <a:xfrm>
              <a:off x="0" y="0"/>
              <a:ext cx="24384000" cy="304800"/>
            </a:xfrm>
            <a:custGeom>
              <a:avLst/>
              <a:gdLst/>
              <a:ahLst/>
              <a:cxnLst/>
              <a:rect l="l" t="t" r="r" b="b"/>
              <a:pathLst>
                <a:path w="24384000" h="304800">
                  <a:moveTo>
                    <a:pt x="0" y="0"/>
                  </a:moveTo>
                  <a:lnTo>
                    <a:pt x="24384000" y="0"/>
                  </a:lnTo>
                  <a:lnTo>
                    <a:pt x="24384000" y="304800"/>
                  </a:lnTo>
                  <a:lnTo>
                    <a:pt x="0" y="304800"/>
                  </a:lnTo>
                  <a:close/>
                </a:path>
              </a:pathLst>
            </a:custGeom>
            <a:solidFill>
              <a:srgbClr val="BED6DA">
                <a:alpha val="49804"/>
              </a:srgbClr>
            </a:solidFill>
          </p:spPr>
        </p:sp>
      </p:grpSp>
      <p:grpSp>
        <p:nvGrpSpPr>
          <p:cNvPr id="4" name="Group 4"/>
          <p:cNvGrpSpPr/>
          <p:nvPr/>
        </p:nvGrpSpPr>
        <p:grpSpPr>
          <a:xfrm>
            <a:off x="579688" y="2395255"/>
            <a:ext cx="8335712" cy="6863045"/>
            <a:chOff x="0" y="0"/>
            <a:chExt cx="11114283" cy="9150727"/>
          </a:xfrm>
        </p:grpSpPr>
        <p:sp>
          <p:nvSpPr>
            <p:cNvPr id="5" name="Freeform 5"/>
            <p:cNvSpPr/>
            <p:nvPr/>
          </p:nvSpPr>
          <p:spPr>
            <a:xfrm>
              <a:off x="0" y="0"/>
              <a:ext cx="11114283" cy="9150727"/>
            </a:xfrm>
            <a:custGeom>
              <a:avLst/>
              <a:gdLst/>
              <a:ahLst/>
              <a:cxnLst/>
              <a:rect l="l" t="t" r="r" b="b"/>
              <a:pathLst>
                <a:path w="11114283" h="9150727">
                  <a:moveTo>
                    <a:pt x="0" y="0"/>
                  </a:moveTo>
                  <a:lnTo>
                    <a:pt x="11114283" y="0"/>
                  </a:lnTo>
                  <a:lnTo>
                    <a:pt x="11114283" y="9150727"/>
                  </a:lnTo>
                  <a:lnTo>
                    <a:pt x="0" y="9150727"/>
                  </a:lnTo>
                  <a:close/>
                </a:path>
              </a:pathLst>
            </a:custGeom>
            <a:solidFill>
              <a:srgbClr val="F2F2F2"/>
            </a:solidFill>
          </p:spPr>
        </p:sp>
        <p:sp>
          <p:nvSpPr>
            <p:cNvPr id="6" name="TextBox 6"/>
            <p:cNvSpPr txBox="1"/>
            <p:nvPr/>
          </p:nvSpPr>
          <p:spPr>
            <a:xfrm>
              <a:off x="0" y="9525"/>
              <a:ext cx="11114283" cy="9141202"/>
            </a:xfrm>
            <a:prstGeom prst="rect">
              <a:avLst/>
            </a:prstGeom>
          </p:spPr>
          <p:txBody>
            <a:bodyPr lIns="50800" tIns="50800" rIns="50800" bIns="50800" rtlCol="0" anchor="t"/>
            <a:lstStyle/>
            <a:p>
              <a:pPr algn="l">
                <a:lnSpc>
                  <a:spcPts val="3455"/>
                </a:lnSpc>
              </a:pPr>
              <a:r>
                <a:rPr lang="en-US" sz="3199" b="1">
                  <a:solidFill>
                    <a:srgbClr val="4A5656"/>
                  </a:solidFill>
                  <a:latin typeface="Arimo Bold"/>
                  <a:ea typeface="Arimo Bold"/>
                  <a:cs typeface="Arimo Bold"/>
                  <a:sym typeface="Arimo Bold"/>
                </a:rPr>
                <a:t>Toplumsal Etkiler:</a:t>
              </a:r>
            </a:p>
            <a:p>
              <a:pPr marL="690879" lvl="1" indent="-345439" algn="l">
                <a:lnSpc>
                  <a:spcPts val="3455"/>
                </a:lnSpc>
                <a:buFont typeface="Arial"/>
                <a:buChar char="•"/>
              </a:pPr>
              <a:r>
                <a:rPr lang="en-US" sz="3199">
                  <a:solidFill>
                    <a:srgbClr val="4A5656"/>
                  </a:solidFill>
                  <a:latin typeface="Arimo"/>
                  <a:ea typeface="Arimo"/>
                  <a:cs typeface="Arimo"/>
                  <a:sym typeface="Arimo"/>
                </a:rPr>
                <a:t>Yüksek şiddet oranları, toplumda genel bir güvensizlik hissi yaratır. Toplumsal huzursuzluğa yol açabilir.</a:t>
              </a:r>
            </a:p>
            <a:p>
              <a:pPr algn="l">
                <a:lnSpc>
                  <a:spcPts val="3455"/>
                </a:lnSpc>
              </a:pPr>
              <a:endParaRPr lang="en-US" sz="3199">
                <a:solidFill>
                  <a:srgbClr val="4A5656"/>
                </a:solidFill>
                <a:latin typeface="Arimo"/>
                <a:ea typeface="Arimo"/>
                <a:cs typeface="Arimo"/>
                <a:sym typeface="Arimo"/>
              </a:endParaRPr>
            </a:p>
            <a:p>
              <a:pPr algn="l">
                <a:lnSpc>
                  <a:spcPts val="3455"/>
                </a:lnSpc>
              </a:pPr>
              <a:r>
                <a:rPr lang="en-US" sz="3199" b="1">
                  <a:solidFill>
                    <a:srgbClr val="4A5656"/>
                  </a:solidFill>
                  <a:latin typeface="Arimo Bold"/>
                  <a:ea typeface="Arimo Bold"/>
                  <a:cs typeface="Arimo Bold"/>
                  <a:sym typeface="Arimo Bold"/>
                </a:rPr>
                <a:t>Gelecek Nesiller Üzerindeki Etkisi:</a:t>
              </a:r>
            </a:p>
            <a:p>
              <a:pPr marL="690879" lvl="1" indent="-345439" algn="l">
                <a:lnSpc>
                  <a:spcPts val="3455"/>
                </a:lnSpc>
                <a:buFont typeface="Arial"/>
                <a:buChar char="•"/>
              </a:pPr>
              <a:r>
                <a:rPr lang="en-US" sz="3199">
                  <a:solidFill>
                    <a:srgbClr val="4A5656"/>
                  </a:solidFill>
                  <a:latin typeface="Arimo"/>
                  <a:ea typeface="Arimo"/>
                  <a:cs typeface="Arimo"/>
                  <a:sym typeface="Arimo"/>
                </a:rPr>
                <a:t>Çocuklar, şiddet gören ya da şiddet uygulayan bireylerin etkisi altında kalarak benzer davranışlar geliştirebilir.</a:t>
              </a:r>
            </a:p>
            <a:p>
              <a:pPr marL="690879" lvl="1" indent="-345439" algn="l">
                <a:lnSpc>
                  <a:spcPts val="3455"/>
                </a:lnSpc>
                <a:buFont typeface="Arial"/>
                <a:buChar char="•"/>
              </a:pPr>
              <a:r>
                <a:rPr lang="en-US" sz="3199">
                  <a:solidFill>
                    <a:srgbClr val="4A5656"/>
                  </a:solidFill>
                  <a:latin typeface="Arimo"/>
                  <a:ea typeface="Arimo"/>
                  <a:cs typeface="Arimo"/>
                  <a:sym typeface="Arimo"/>
                </a:rPr>
                <a:t>Şiddete maruz kalan çocuklar, okula düzenli devam edemeyebilir ve akademik başarıları etkilenebilir.</a:t>
              </a:r>
            </a:p>
            <a:p>
              <a:pPr algn="l">
                <a:lnSpc>
                  <a:spcPts val="3455"/>
                </a:lnSpc>
              </a:pPr>
              <a:endParaRPr lang="en-US" sz="3199">
                <a:solidFill>
                  <a:srgbClr val="4A5656"/>
                </a:solidFill>
                <a:latin typeface="Arimo"/>
                <a:ea typeface="Arimo"/>
                <a:cs typeface="Arimo"/>
                <a:sym typeface="Arimo"/>
              </a:endParaRPr>
            </a:p>
          </p:txBody>
        </p:sp>
      </p:grpSp>
      <p:sp>
        <p:nvSpPr>
          <p:cNvPr id="7" name="Freeform 7"/>
          <p:cNvSpPr/>
          <p:nvPr/>
        </p:nvSpPr>
        <p:spPr>
          <a:xfrm>
            <a:off x="10764525" y="1280178"/>
            <a:ext cx="6174735" cy="3434697"/>
          </a:xfrm>
          <a:custGeom>
            <a:avLst/>
            <a:gdLst/>
            <a:ahLst/>
            <a:cxnLst/>
            <a:rect l="l" t="t" r="r" b="b"/>
            <a:pathLst>
              <a:path w="6174735" h="3434697">
                <a:moveTo>
                  <a:pt x="0" y="0"/>
                </a:moveTo>
                <a:lnTo>
                  <a:pt x="6174735" y="0"/>
                </a:lnTo>
                <a:lnTo>
                  <a:pt x="6174735" y="3434697"/>
                </a:lnTo>
                <a:lnTo>
                  <a:pt x="0" y="3434697"/>
                </a:lnTo>
                <a:lnTo>
                  <a:pt x="0" y="0"/>
                </a:lnTo>
                <a:close/>
              </a:path>
            </a:pathLst>
          </a:custGeom>
          <a:blipFill>
            <a:blip r:embed="rId2"/>
            <a:stretch>
              <a:fillRect/>
            </a:stretch>
          </a:blipFill>
        </p:spPr>
      </p:sp>
      <p:sp>
        <p:nvSpPr>
          <p:cNvPr id="8" name="Freeform 8"/>
          <p:cNvSpPr/>
          <p:nvPr/>
        </p:nvSpPr>
        <p:spPr>
          <a:xfrm>
            <a:off x="10975149" y="5143500"/>
            <a:ext cx="5753487" cy="4005866"/>
          </a:xfrm>
          <a:custGeom>
            <a:avLst/>
            <a:gdLst/>
            <a:ahLst/>
            <a:cxnLst/>
            <a:rect l="l" t="t" r="r" b="b"/>
            <a:pathLst>
              <a:path w="5753487" h="4005866">
                <a:moveTo>
                  <a:pt x="0" y="0"/>
                </a:moveTo>
                <a:lnTo>
                  <a:pt x="5753487" y="0"/>
                </a:lnTo>
                <a:lnTo>
                  <a:pt x="5753487" y="4005866"/>
                </a:lnTo>
                <a:lnTo>
                  <a:pt x="0" y="4005866"/>
                </a:lnTo>
                <a:lnTo>
                  <a:pt x="0" y="0"/>
                </a:lnTo>
                <a:close/>
              </a:path>
            </a:pathLst>
          </a:custGeom>
          <a:blipFill>
            <a:blip r:embed="rId3"/>
            <a:stretch>
              <a:fillRect/>
            </a:stretch>
          </a:blipFill>
        </p:spPr>
      </p:sp>
      <p:sp>
        <p:nvSpPr>
          <p:cNvPr id="9" name="TextBox 9"/>
          <p:cNvSpPr txBox="1"/>
          <p:nvPr/>
        </p:nvSpPr>
        <p:spPr>
          <a:xfrm>
            <a:off x="1028700" y="564070"/>
            <a:ext cx="7886700" cy="967359"/>
          </a:xfrm>
          <a:prstGeom prst="rect">
            <a:avLst/>
          </a:prstGeom>
        </p:spPr>
        <p:txBody>
          <a:bodyPr lIns="0" tIns="0" rIns="0" bIns="0" rtlCol="0" anchor="t">
            <a:spAutoFit/>
          </a:bodyPr>
          <a:lstStyle/>
          <a:p>
            <a:pPr algn="l">
              <a:lnSpc>
                <a:spcPts val="7128"/>
              </a:lnSpc>
            </a:pPr>
            <a:r>
              <a:rPr lang="en-US" sz="6600">
                <a:solidFill>
                  <a:srgbClr val="4A5656"/>
                </a:solidFill>
                <a:latin typeface="Arimo"/>
                <a:ea typeface="Arimo"/>
                <a:cs typeface="Arimo"/>
                <a:sym typeface="Arimo"/>
              </a:rPr>
              <a:t>Şiddetin Sonuçları</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360277" y="0"/>
            <a:ext cx="2001482" cy="10287000"/>
            <a:chOff x="0" y="0"/>
            <a:chExt cx="2668642" cy="13716000"/>
          </a:xfrm>
        </p:grpSpPr>
        <p:sp>
          <p:nvSpPr>
            <p:cNvPr id="3" name="Freeform 3"/>
            <p:cNvSpPr/>
            <p:nvPr/>
          </p:nvSpPr>
          <p:spPr>
            <a:xfrm>
              <a:off x="0" y="0"/>
              <a:ext cx="2668651" cy="13716000"/>
            </a:xfrm>
            <a:custGeom>
              <a:avLst/>
              <a:gdLst/>
              <a:ahLst/>
              <a:cxnLst/>
              <a:rect l="l" t="t" r="r" b="b"/>
              <a:pathLst>
                <a:path w="2668651" h="13716000">
                  <a:moveTo>
                    <a:pt x="0" y="0"/>
                  </a:moveTo>
                  <a:lnTo>
                    <a:pt x="2668651" y="0"/>
                  </a:lnTo>
                  <a:lnTo>
                    <a:pt x="2668651" y="13716000"/>
                  </a:lnTo>
                  <a:lnTo>
                    <a:pt x="0" y="13716000"/>
                  </a:lnTo>
                  <a:close/>
                </a:path>
              </a:pathLst>
            </a:custGeom>
            <a:solidFill>
              <a:srgbClr val="BED6DA">
                <a:alpha val="49804"/>
              </a:srgbClr>
            </a:solidFill>
          </p:spPr>
        </p:sp>
      </p:grpSp>
      <p:sp>
        <p:nvSpPr>
          <p:cNvPr id="4" name="Freeform 4"/>
          <p:cNvSpPr/>
          <p:nvPr/>
        </p:nvSpPr>
        <p:spPr>
          <a:xfrm>
            <a:off x="4595280" y="983516"/>
            <a:ext cx="3657600" cy="3105150"/>
          </a:xfrm>
          <a:custGeom>
            <a:avLst/>
            <a:gdLst/>
            <a:ahLst/>
            <a:cxnLst/>
            <a:rect l="l" t="t" r="r" b="b"/>
            <a:pathLst>
              <a:path w="3657600" h="3105150">
                <a:moveTo>
                  <a:pt x="0" y="0"/>
                </a:moveTo>
                <a:lnTo>
                  <a:pt x="3657600" y="0"/>
                </a:lnTo>
                <a:lnTo>
                  <a:pt x="3657600" y="3105150"/>
                </a:lnTo>
                <a:lnTo>
                  <a:pt x="0" y="3105150"/>
                </a:lnTo>
                <a:lnTo>
                  <a:pt x="0" y="0"/>
                </a:lnTo>
                <a:close/>
              </a:path>
            </a:pathLst>
          </a:custGeom>
          <a:blipFill>
            <a:blip r:embed="rId2">
              <a:extLst>
                <a:ext uri="{96DAC541-7B7A-43D3-8B79-37D633B846F1}">
                  <asvg:svgBlip xmlns:asvg="http://schemas.microsoft.com/office/drawing/2016/SVG/main" r:embed="rId3"/>
                </a:ext>
              </a:extLst>
            </a:blip>
            <a:stretch>
              <a:fillRect t="-153" b="-153"/>
            </a:stretch>
          </a:blipFill>
        </p:spPr>
      </p:sp>
      <p:sp>
        <p:nvSpPr>
          <p:cNvPr id="5" name="Freeform 5"/>
          <p:cNvSpPr/>
          <p:nvPr/>
        </p:nvSpPr>
        <p:spPr>
          <a:xfrm>
            <a:off x="186511" y="3080450"/>
            <a:ext cx="4935641" cy="5300017"/>
          </a:xfrm>
          <a:custGeom>
            <a:avLst/>
            <a:gdLst/>
            <a:ahLst/>
            <a:cxnLst/>
            <a:rect l="l" t="t" r="r" b="b"/>
            <a:pathLst>
              <a:path w="4935641" h="5300017">
                <a:moveTo>
                  <a:pt x="0" y="0"/>
                </a:moveTo>
                <a:lnTo>
                  <a:pt x="4935641" y="0"/>
                </a:lnTo>
                <a:lnTo>
                  <a:pt x="4935641" y="5300017"/>
                </a:lnTo>
                <a:lnTo>
                  <a:pt x="0" y="5300017"/>
                </a:lnTo>
                <a:lnTo>
                  <a:pt x="0" y="0"/>
                </a:lnTo>
                <a:close/>
              </a:path>
            </a:pathLst>
          </a:custGeom>
          <a:blipFill>
            <a:blip r:embed="rId4"/>
            <a:stretch>
              <a:fillRect/>
            </a:stretch>
          </a:blipFill>
        </p:spPr>
      </p:sp>
      <p:sp>
        <p:nvSpPr>
          <p:cNvPr id="6" name="TextBox 6"/>
          <p:cNvSpPr txBox="1"/>
          <p:nvPr/>
        </p:nvSpPr>
        <p:spPr>
          <a:xfrm>
            <a:off x="7595803" y="5029140"/>
            <a:ext cx="10926242" cy="923330"/>
          </a:xfrm>
          <a:prstGeom prst="rect">
            <a:avLst/>
          </a:prstGeom>
        </p:spPr>
        <p:txBody>
          <a:bodyPr lIns="0" tIns="0" rIns="0" bIns="0" rtlCol="0" anchor="t">
            <a:spAutoFit/>
          </a:bodyPr>
          <a:lstStyle/>
          <a:p>
            <a:pPr algn="l">
              <a:lnSpc>
                <a:spcPts val="7236"/>
              </a:lnSpc>
            </a:pPr>
            <a:r>
              <a:rPr lang="en-US" sz="6700" dirty="0">
                <a:solidFill>
                  <a:srgbClr val="4A5656"/>
                </a:solidFill>
                <a:latin typeface="Arimo"/>
                <a:ea typeface="Arimo"/>
                <a:cs typeface="Arimo"/>
                <a:sym typeface="Arimo"/>
              </a:rPr>
              <a:t>4-Şiddet</a:t>
            </a:r>
            <a:r>
              <a:rPr lang="tr-TR" sz="6700" dirty="0">
                <a:solidFill>
                  <a:srgbClr val="4A5656"/>
                </a:solidFill>
                <a:latin typeface="Arimo"/>
                <a:ea typeface="Arimo"/>
                <a:cs typeface="Arimo"/>
                <a:sym typeface="Arimo"/>
              </a:rPr>
              <a:t>i</a:t>
            </a:r>
            <a:r>
              <a:rPr lang="en-US" sz="6700" dirty="0">
                <a:solidFill>
                  <a:srgbClr val="4A5656"/>
                </a:solidFill>
                <a:latin typeface="Arimo"/>
                <a:ea typeface="Arimo"/>
                <a:cs typeface="Arimo"/>
                <a:sym typeface="Arimo"/>
              </a:rPr>
              <a:t> </a:t>
            </a:r>
            <a:r>
              <a:rPr lang="en-US" sz="6700" dirty="0" err="1">
                <a:solidFill>
                  <a:srgbClr val="4A5656"/>
                </a:solidFill>
                <a:latin typeface="Arimo"/>
                <a:ea typeface="Arimo"/>
                <a:cs typeface="Arimo"/>
                <a:sym typeface="Arimo"/>
              </a:rPr>
              <a:t>Önlemenin</a:t>
            </a:r>
            <a:r>
              <a:rPr lang="en-US" sz="6700" dirty="0">
                <a:solidFill>
                  <a:srgbClr val="4A5656"/>
                </a:solidFill>
                <a:latin typeface="Arimo"/>
                <a:ea typeface="Arimo"/>
                <a:cs typeface="Arimo"/>
                <a:sym typeface="Arimo"/>
              </a:rPr>
              <a:t> </a:t>
            </a:r>
            <a:r>
              <a:rPr lang="en-US" sz="6700" dirty="0" err="1">
                <a:solidFill>
                  <a:srgbClr val="4A5656"/>
                </a:solidFill>
                <a:latin typeface="Arimo"/>
                <a:ea typeface="Arimo"/>
                <a:cs typeface="Arimo"/>
                <a:sym typeface="Arimo"/>
              </a:rPr>
              <a:t>Yolları</a:t>
            </a:r>
            <a:endParaRPr lang="en-US" sz="6700" dirty="0">
              <a:solidFill>
                <a:srgbClr val="4A5656"/>
              </a:solidFill>
              <a:latin typeface="Arimo"/>
              <a:ea typeface="Arimo"/>
              <a:cs typeface="Arimo"/>
              <a:sym typeface="Arimo"/>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6574"/>
            <a:ext cx="18288000" cy="228600"/>
            <a:chOff x="0" y="0"/>
            <a:chExt cx="24384000" cy="304800"/>
          </a:xfrm>
        </p:grpSpPr>
        <p:sp>
          <p:nvSpPr>
            <p:cNvPr id="3" name="Freeform 3"/>
            <p:cNvSpPr/>
            <p:nvPr/>
          </p:nvSpPr>
          <p:spPr>
            <a:xfrm>
              <a:off x="0" y="0"/>
              <a:ext cx="24384000" cy="304800"/>
            </a:xfrm>
            <a:custGeom>
              <a:avLst/>
              <a:gdLst/>
              <a:ahLst/>
              <a:cxnLst/>
              <a:rect l="l" t="t" r="r" b="b"/>
              <a:pathLst>
                <a:path w="24384000" h="304800">
                  <a:moveTo>
                    <a:pt x="0" y="0"/>
                  </a:moveTo>
                  <a:lnTo>
                    <a:pt x="24384000" y="0"/>
                  </a:lnTo>
                  <a:lnTo>
                    <a:pt x="24384000" y="304800"/>
                  </a:lnTo>
                  <a:lnTo>
                    <a:pt x="0" y="304800"/>
                  </a:lnTo>
                  <a:close/>
                </a:path>
              </a:pathLst>
            </a:custGeom>
            <a:solidFill>
              <a:srgbClr val="BED6DA">
                <a:alpha val="49804"/>
              </a:srgbClr>
            </a:solidFill>
          </p:spPr>
        </p:sp>
      </p:grpSp>
      <p:grpSp>
        <p:nvGrpSpPr>
          <p:cNvPr id="4" name="Group 4"/>
          <p:cNvGrpSpPr/>
          <p:nvPr/>
        </p:nvGrpSpPr>
        <p:grpSpPr>
          <a:xfrm>
            <a:off x="626497" y="2395255"/>
            <a:ext cx="8335712" cy="7301151"/>
            <a:chOff x="0" y="0"/>
            <a:chExt cx="11114283" cy="9734868"/>
          </a:xfrm>
        </p:grpSpPr>
        <p:sp>
          <p:nvSpPr>
            <p:cNvPr id="5" name="Freeform 5"/>
            <p:cNvSpPr/>
            <p:nvPr/>
          </p:nvSpPr>
          <p:spPr>
            <a:xfrm>
              <a:off x="0" y="0"/>
              <a:ext cx="11114283" cy="9734868"/>
            </a:xfrm>
            <a:custGeom>
              <a:avLst/>
              <a:gdLst/>
              <a:ahLst/>
              <a:cxnLst/>
              <a:rect l="l" t="t" r="r" b="b"/>
              <a:pathLst>
                <a:path w="11114283" h="9734868">
                  <a:moveTo>
                    <a:pt x="0" y="0"/>
                  </a:moveTo>
                  <a:lnTo>
                    <a:pt x="11114283" y="0"/>
                  </a:lnTo>
                  <a:lnTo>
                    <a:pt x="11114283" y="9734868"/>
                  </a:lnTo>
                  <a:lnTo>
                    <a:pt x="0" y="9734868"/>
                  </a:lnTo>
                  <a:close/>
                </a:path>
              </a:pathLst>
            </a:custGeom>
            <a:solidFill>
              <a:srgbClr val="F2F2F2"/>
            </a:solidFill>
          </p:spPr>
        </p:sp>
        <p:sp>
          <p:nvSpPr>
            <p:cNvPr id="6" name="TextBox 6"/>
            <p:cNvSpPr txBox="1"/>
            <p:nvPr/>
          </p:nvSpPr>
          <p:spPr>
            <a:xfrm>
              <a:off x="0" y="9525"/>
              <a:ext cx="11114283" cy="9725343"/>
            </a:xfrm>
            <a:prstGeom prst="rect">
              <a:avLst/>
            </a:prstGeom>
          </p:spPr>
          <p:txBody>
            <a:bodyPr lIns="50800" tIns="50800" rIns="50800" bIns="50800" rtlCol="0" anchor="t"/>
            <a:lstStyle/>
            <a:p>
              <a:pPr algn="l">
                <a:lnSpc>
                  <a:spcPts val="3455"/>
                </a:lnSpc>
              </a:pPr>
              <a:r>
                <a:rPr lang="en-US" sz="3199">
                  <a:solidFill>
                    <a:srgbClr val="4A5656"/>
                  </a:solidFill>
                  <a:latin typeface="Arimo"/>
                  <a:ea typeface="Arimo"/>
                  <a:cs typeface="Arimo"/>
                  <a:sym typeface="Arimo"/>
                </a:rPr>
                <a:t>Şiddeti önlemek, bireylerin, ailelerin ve toplumların sağlıklı ve güvenli bir ortamda yaşaması için kritik öneme sahiptir.</a:t>
              </a:r>
            </a:p>
            <a:p>
              <a:pPr algn="l">
                <a:lnSpc>
                  <a:spcPts val="3455"/>
                </a:lnSpc>
              </a:pPr>
              <a:r>
                <a:rPr lang="en-US" sz="3199">
                  <a:solidFill>
                    <a:srgbClr val="4A5656"/>
                  </a:solidFill>
                  <a:latin typeface="Arimo"/>
                  <a:ea typeface="Arimo"/>
                  <a:cs typeface="Arimo"/>
                  <a:sym typeface="Arimo"/>
                </a:rPr>
                <a:t>Bunun için yapılabilecekler;</a:t>
              </a:r>
            </a:p>
            <a:p>
              <a:pPr algn="l">
                <a:lnSpc>
                  <a:spcPts val="3455"/>
                </a:lnSpc>
              </a:pPr>
              <a:endParaRPr lang="en-US" sz="3199">
                <a:solidFill>
                  <a:srgbClr val="4A5656"/>
                </a:solidFill>
                <a:latin typeface="Arimo"/>
                <a:ea typeface="Arimo"/>
                <a:cs typeface="Arimo"/>
                <a:sym typeface="Arimo"/>
              </a:endParaRPr>
            </a:p>
            <a:p>
              <a:pPr algn="l">
                <a:lnSpc>
                  <a:spcPts val="3455"/>
                </a:lnSpc>
              </a:pPr>
              <a:r>
                <a:rPr lang="en-US" sz="3199" b="1">
                  <a:solidFill>
                    <a:srgbClr val="4A5656"/>
                  </a:solidFill>
                  <a:latin typeface="Arimo Bold"/>
                  <a:ea typeface="Arimo Bold"/>
                  <a:cs typeface="Arimo Bold"/>
                  <a:sym typeface="Arimo Bold"/>
                </a:rPr>
                <a:t>Sorun Çözme Becerilerini Geliştirmek:</a:t>
              </a:r>
            </a:p>
            <a:p>
              <a:pPr algn="l">
                <a:lnSpc>
                  <a:spcPts val="3455"/>
                </a:lnSpc>
              </a:pPr>
              <a:r>
                <a:rPr lang="en-US" sz="3199">
                  <a:solidFill>
                    <a:srgbClr val="4A5656"/>
                  </a:solidFill>
                  <a:latin typeface="Arimo"/>
                  <a:ea typeface="Arimo"/>
                  <a:cs typeface="Arimo"/>
                  <a:sym typeface="Arimo"/>
                </a:rPr>
                <a:t>Sorun çözme becerilerimizi geliştirmek, yaşadığımız zorluklarla doğru yöntemler kullanarak baş etmemizi sağlar. </a:t>
              </a:r>
            </a:p>
            <a:p>
              <a:pPr algn="l">
                <a:lnSpc>
                  <a:spcPts val="3455"/>
                </a:lnSpc>
              </a:pPr>
              <a:r>
                <a:rPr lang="en-US" sz="3199">
                  <a:solidFill>
                    <a:srgbClr val="4A5656"/>
                  </a:solidFill>
                  <a:latin typeface="Arimo"/>
                  <a:ea typeface="Arimo"/>
                  <a:cs typeface="Arimo"/>
                  <a:sym typeface="Arimo"/>
                </a:rPr>
                <a:t>Bir sorunumuz olduğunda doğru yöntemlerle sorunumuzu çözmek için; sorunu anlamak, alternatif çözümler geliştirmek, çözümleri değerlendirip uygun bulduğumuzu uygulamak ve sonuçları değerlendirmek şeklindeki basamakları izleyebiliriz. </a:t>
              </a:r>
            </a:p>
            <a:p>
              <a:pPr algn="l">
                <a:lnSpc>
                  <a:spcPts val="3455"/>
                </a:lnSpc>
              </a:pPr>
              <a:endParaRPr lang="en-US" sz="3199">
                <a:solidFill>
                  <a:srgbClr val="4A5656"/>
                </a:solidFill>
                <a:latin typeface="Arimo"/>
                <a:ea typeface="Arimo"/>
                <a:cs typeface="Arimo"/>
                <a:sym typeface="Arimo"/>
              </a:endParaRPr>
            </a:p>
          </p:txBody>
        </p:sp>
      </p:grpSp>
      <p:sp>
        <p:nvSpPr>
          <p:cNvPr id="7" name="Freeform 7"/>
          <p:cNvSpPr/>
          <p:nvPr/>
        </p:nvSpPr>
        <p:spPr>
          <a:xfrm>
            <a:off x="10190168" y="2779074"/>
            <a:ext cx="6167272" cy="6190487"/>
          </a:xfrm>
          <a:custGeom>
            <a:avLst/>
            <a:gdLst/>
            <a:ahLst/>
            <a:cxnLst/>
            <a:rect l="l" t="t" r="r" b="b"/>
            <a:pathLst>
              <a:path w="6167272" h="6190487">
                <a:moveTo>
                  <a:pt x="0" y="0"/>
                </a:moveTo>
                <a:lnTo>
                  <a:pt x="6167272" y="0"/>
                </a:lnTo>
                <a:lnTo>
                  <a:pt x="6167272" y="6190487"/>
                </a:lnTo>
                <a:lnTo>
                  <a:pt x="0" y="619048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8" name="TextBox 8"/>
          <p:cNvSpPr txBox="1"/>
          <p:nvPr/>
        </p:nvSpPr>
        <p:spPr>
          <a:xfrm>
            <a:off x="1028700" y="850585"/>
            <a:ext cx="11678226" cy="967359"/>
          </a:xfrm>
          <a:prstGeom prst="rect">
            <a:avLst/>
          </a:prstGeom>
        </p:spPr>
        <p:txBody>
          <a:bodyPr lIns="0" tIns="0" rIns="0" bIns="0" rtlCol="0" anchor="t">
            <a:spAutoFit/>
          </a:bodyPr>
          <a:lstStyle/>
          <a:p>
            <a:pPr algn="l">
              <a:lnSpc>
                <a:spcPts val="7128"/>
              </a:lnSpc>
            </a:pPr>
            <a:r>
              <a:rPr lang="en-US" sz="6600">
                <a:solidFill>
                  <a:srgbClr val="4A5656"/>
                </a:solidFill>
                <a:latin typeface="Arimo"/>
                <a:ea typeface="Arimo"/>
                <a:cs typeface="Arimo"/>
                <a:sym typeface="Arimo"/>
              </a:rPr>
              <a:t>Şiddeti Önlemenin Yolları</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6574"/>
            <a:ext cx="18288000" cy="228600"/>
            <a:chOff x="0" y="0"/>
            <a:chExt cx="24384000" cy="304800"/>
          </a:xfrm>
        </p:grpSpPr>
        <p:sp>
          <p:nvSpPr>
            <p:cNvPr id="3" name="Freeform 3"/>
            <p:cNvSpPr/>
            <p:nvPr/>
          </p:nvSpPr>
          <p:spPr>
            <a:xfrm>
              <a:off x="0" y="0"/>
              <a:ext cx="24384000" cy="304800"/>
            </a:xfrm>
            <a:custGeom>
              <a:avLst/>
              <a:gdLst/>
              <a:ahLst/>
              <a:cxnLst/>
              <a:rect l="l" t="t" r="r" b="b"/>
              <a:pathLst>
                <a:path w="24384000" h="304800">
                  <a:moveTo>
                    <a:pt x="0" y="0"/>
                  </a:moveTo>
                  <a:lnTo>
                    <a:pt x="24384000" y="0"/>
                  </a:lnTo>
                  <a:lnTo>
                    <a:pt x="24384000" y="304800"/>
                  </a:lnTo>
                  <a:lnTo>
                    <a:pt x="0" y="304800"/>
                  </a:lnTo>
                  <a:close/>
                </a:path>
              </a:pathLst>
            </a:custGeom>
            <a:solidFill>
              <a:srgbClr val="BED6DA">
                <a:alpha val="49804"/>
              </a:srgbClr>
            </a:solidFill>
          </p:spPr>
        </p:sp>
      </p:grpSp>
      <p:grpSp>
        <p:nvGrpSpPr>
          <p:cNvPr id="4" name="Group 4"/>
          <p:cNvGrpSpPr/>
          <p:nvPr/>
        </p:nvGrpSpPr>
        <p:grpSpPr>
          <a:xfrm>
            <a:off x="457200" y="2657493"/>
            <a:ext cx="10591800" cy="7219855"/>
            <a:chOff x="-553902" y="50391"/>
            <a:chExt cx="12647434" cy="10319009"/>
          </a:xfrm>
        </p:grpSpPr>
        <p:sp>
          <p:nvSpPr>
            <p:cNvPr id="5" name="Freeform 5"/>
            <p:cNvSpPr/>
            <p:nvPr/>
          </p:nvSpPr>
          <p:spPr>
            <a:xfrm>
              <a:off x="-553902" y="50391"/>
              <a:ext cx="12647434" cy="10319009"/>
            </a:xfrm>
            <a:custGeom>
              <a:avLst/>
              <a:gdLst/>
              <a:ahLst/>
              <a:cxnLst/>
              <a:rect l="l" t="t" r="r" b="b"/>
              <a:pathLst>
                <a:path w="11114283" h="10319009">
                  <a:moveTo>
                    <a:pt x="0" y="0"/>
                  </a:moveTo>
                  <a:lnTo>
                    <a:pt x="11114283" y="0"/>
                  </a:lnTo>
                  <a:lnTo>
                    <a:pt x="11114283" y="10319009"/>
                  </a:lnTo>
                  <a:lnTo>
                    <a:pt x="0" y="10319009"/>
                  </a:lnTo>
                  <a:close/>
                </a:path>
              </a:pathLst>
            </a:custGeom>
            <a:solidFill>
              <a:srgbClr val="F2F2F2"/>
            </a:solidFill>
          </p:spPr>
        </p:sp>
        <p:sp>
          <p:nvSpPr>
            <p:cNvPr id="6" name="TextBox 6"/>
            <p:cNvSpPr txBox="1"/>
            <p:nvPr/>
          </p:nvSpPr>
          <p:spPr>
            <a:xfrm>
              <a:off x="-553902" y="50392"/>
              <a:ext cx="12647434" cy="10268618"/>
            </a:xfrm>
            <a:prstGeom prst="rect">
              <a:avLst/>
            </a:prstGeom>
          </p:spPr>
          <p:txBody>
            <a:bodyPr lIns="50800" tIns="50800" rIns="50800" bIns="50800" rtlCol="0" anchor="t"/>
            <a:lstStyle/>
            <a:p>
              <a:pPr algn="l">
                <a:lnSpc>
                  <a:spcPts val="3455"/>
                </a:lnSpc>
              </a:pPr>
              <a:r>
                <a:rPr lang="en-US" sz="3199" b="1" dirty="0" err="1">
                  <a:solidFill>
                    <a:srgbClr val="4A5656"/>
                  </a:solidFill>
                  <a:latin typeface="Arimo Bold"/>
                  <a:ea typeface="Arimo Bold"/>
                  <a:cs typeface="Arimo Bold"/>
                  <a:sym typeface="Arimo Bold"/>
                </a:rPr>
                <a:t>Şiddete</a:t>
              </a:r>
              <a:r>
                <a:rPr lang="en-US" sz="3199" b="1" dirty="0">
                  <a:solidFill>
                    <a:srgbClr val="4A5656"/>
                  </a:solidFill>
                  <a:latin typeface="Arimo Bold"/>
                  <a:ea typeface="Arimo Bold"/>
                  <a:cs typeface="Arimo Bold"/>
                  <a:sym typeface="Arimo Bold"/>
                </a:rPr>
                <a:t> “</a:t>
              </a:r>
              <a:r>
                <a:rPr lang="en-US" sz="3199" b="1" dirty="0" err="1">
                  <a:solidFill>
                    <a:srgbClr val="4A5656"/>
                  </a:solidFill>
                  <a:latin typeface="Arimo Bold"/>
                  <a:ea typeface="Arimo Bold"/>
                  <a:cs typeface="Arimo Bold"/>
                  <a:sym typeface="Arimo Bold"/>
                </a:rPr>
                <a:t>Dur</a:t>
              </a:r>
              <a:r>
                <a:rPr lang="en-US" sz="3199" b="1" dirty="0">
                  <a:solidFill>
                    <a:srgbClr val="4A5656"/>
                  </a:solidFill>
                  <a:latin typeface="Arimo Bold"/>
                  <a:ea typeface="Arimo Bold"/>
                  <a:cs typeface="Arimo Bold"/>
                  <a:sym typeface="Arimo Bold"/>
                </a:rPr>
                <a:t>” </a:t>
              </a:r>
              <a:r>
                <a:rPr lang="en-US" sz="3199" b="1" dirty="0" err="1">
                  <a:solidFill>
                    <a:srgbClr val="4A5656"/>
                  </a:solidFill>
                  <a:latin typeface="Arimo Bold"/>
                  <a:ea typeface="Arimo Bold"/>
                  <a:cs typeface="Arimo Bold"/>
                  <a:sym typeface="Arimo Bold"/>
                </a:rPr>
                <a:t>Diyebilmek</a:t>
              </a:r>
              <a:r>
                <a:rPr lang="en-US" sz="3199" b="1" dirty="0">
                  <a:solidFill>
                    <a:srgbClr val="4A5656"/>
                  </a:solidFill>
                  <a:latin typeface="Arimo Bold"/>
                  <a:ea typeface="Arimo Bold"/>
                  <a:cs typeface="Arimo Bold"/>
                  <a:sym typeface="Arimo Bold"/>
                </a:rPr>
                <a:t>:</a:t>
              </a:r>
            </a:p>
            <a:p>
              <a:pPr algn="l">
                <a:lnSpc>
                  <a:spcPts val="3455"/>
                </a:lnSpc>
              </a:pPr>
              <a:r>
                <a:rPr lang="en-US" sz="3199" dirty="0" err="1">
                  <a:solidFill>
                    <a:srgbClr val="4A5656"/>
                  </a:solidFill>
                  <a:latin typeface="Arimo"/>
                  <a:ea typeface="Arimo"/>
                  <a:cs typeface="Arimo"/>
                  <a:sym typeface="Arimo"/>
                </a:rPr>
                <a:t>Şiddet</a:t>
              </a:r>
              <a:r>
                <a:rPr lang="en-US" sz="3199" dirty="0">
                  <a:solidFill>
                    <a:srgbClr val="4A5656"/>
                  </a:solidFill>
                  <a:latin typeface="Arimo"/>
                  <a:ea typeface="Arimo"/>
                  <a:cs typeface="Arimo"/>
                  <a:sym typeface="Arimo"/>
                </a:rPr>
                <a:t> </a:t>
              </a:r>
              <a:r>
                <a:rPr lang="en-US" sz="3199" dirty="0" err="1">
                  <a:solidFill>
                    <a:srgbClr val="4A5656"/>
                  </a:solidFill>
                  <a:latin typeface="Arimo"/>
                  <a:ea typeface="Arimo"/>
                  <a:cs typeface="Arimo"/>
                  <a:sym typeface="Arimo"/>
                </a:rPr>
                <a:t>içeren</a:t>
              </a:r>
              <a:r>
                <a:rPr lang="en-US" sz="3199" dirty="0">
                  <a:solidFill>
                    <a:srgbClr val="4A5656"/>
                  </a:solidFill>
                  <a:latin typeface="Arimo"/>
                  <a:ea typeface="Arimo"/>
                  <a:cs typeface="Arimo"/>
                  <a:sym typeface="Arimo"/>
                </a:rPr>
                <a:t> </a:t>
              </a:r>
              <a:r>
                <a:rPr lang="en-US" sz="3199" dirty="0" err="1">
                  <a:solidFill>
                    <a:srgbClr val="4A5656"/>
                  </a:solidFill>
                  <a:latin typeface="Arimo"/>
                  <a:ea typeface="Arimo"/>
                  <a:cs typeface="Arimo"/>
                  <a:sym typeface="Arimo"/>
                </a:rPr>
                <a:t>bir</a:t>
              </a:r>
              <a:r>
                <a:rPr lang="en-US" sz="3199" dirty="0">
                  <a:solidFill>
                    <a:srgbClr val="4A5656"/>
                  </a:solidFill>
                  <a:latin typeface="Arimo"/>
                  <a:ea typeface="Arimo"/>
                  <a:cs typeface="Arimo"/>
                  <a:sym typeface="Arimo"/>
                </a:rPr>
                <a:t> </a:t>
              </a:r>
              <a:r>
                <a:rPr lang="en-US" sz="3199" dirty="0" err="1">
                  <a:solidFill>
                    <a:srgbClr val="4A5656"/>
                  </a:solidFill>
                  <a:latin typeface="Arimo"/>
                  <a:ea typeface="Arimo"/>
                  <a:cs typeface="Arimo"/>
                  <a:sym typeface="Arimo"/>
                </a:rPr>
                <a:t>durumla</a:t>
              </a:r>
              <a:r>
                <a:rPr lang="en-US" sz="3199" dirty="0">
                  <a:solidFill>
                    <a:srgbClr val="4A5656"/>
                  </a:solidFill>
                  <a:latin typeface="Arimo"/>
                  <a:ea typeface="Arimo"/>
                  <a:cs typeface="Arimo"/>
                  <a:sym typeface="Arimo"/>
                </a:rPr>
                <a:t> </a:t>
              </a:r>
              <a:r>
                <a:rPr lang="en-US" sz="3199" dirty="0" err="1">
                  <a:solidFill>
                    <a:srgbClr val="4A5656"/>
                  </a:solidFill>
                  <a:latin typeface="Arimo"/>
                  <a:ea typeface="Arimo"/>
                  <a:cs typeface="Arimo"/>
                  <a:sym typeface="Arimo"/>
                </a:rPr>
                <a:t>karşılaştığınızda</a:t>
              </a:r>
              <a:r>
                <a:rPr lang="en-US" sz="3199" dirty="0">
                  <a:solidFill>
                    <a:srgbClr val="4A5656"/>
                  </a:solidFill>
                  <a:latin typeface="Arimo"/>
                  <a:ea typeface="Arimo"/>
                  <a:cs typeface="Arimo"/>
                  <a:sym typeface="Arimo"/>
                </a:rPr>
                <a:t>;</a:t>
              </a:r>
            </a:p>
            <a:p>
              <a:pPr marL="690879" lvl="1" indent="-345439" algn="l">
                <a:lnSpc>
                  <a:spcPts val="3455"/>
                </a:lnSpc>
                <a:buFont typeface="Arial"/>
                <a:buChar char="•"/>
              </a:pPr>
              <a:r>
                <a:rPr lang="en-US" sz="3199" dirty="0">
                  <a:solidFill>
                    <a:srgbClr val="4A5656"/>
                  </a:solidFill>
                  <a:latin typeface="Arimo"/>
                  <a:ea typeface="Arimo"/>
                  <a:cs typeface="Arimo"/>
                  <a:sym typeface="Arimo"/>
                </a:rPr>
                <a:t>Her </a:t>
              </a:r>
              <a:r>
                <a:rPr lang="en-US" sz="3199" dirty="0" err="1">
                  <a:solidFill>
                    <a:srgbClr val="4A5656"/>
                  </a:solidFill>
                  <a:latin typeface="Arimo"/>
                  <a:ea typeface="Arimo"/>
                  <a:cs typeface="Arimo"/>
                  <a:sym typeface="Arimo"/>
                </a:rPr>
                <a:t>şeyden</a:t>
              </a:r>
              <a:r>
                <a:rPr lang="en-US" sz="3199" dirty="0">
                  <a:solidFill>
                    <a:srgbClr val="4A5656"/>
                  </a:solidFill>
                  <a:latin typeface="Arimo"/>
                  <a:ea typeface="Arimo"/>
                  <a:cs typeface="Arimo"/>
                  <a:sym typeface="Arimo"/>
                </a:rPr>
                <a:t> </a:t>
              </a:r>
              <a:r>
                <a:rPr lang="en-US" sz="3199" dirty="0" err="1">
                  <a:solidFill>
                    <a:srgbClr val="4A5656"/>
                  </a:solidFill>
                  <a:latin typeface="Arimo"/>
                  <a:ea typeface="Arimo"/>
                  <a:cs typeface="Arimo"/>
                  <a:sym typeface="Arimo"/>
                </a:rPr>
                <a:t>önce</a:t>
              </a:r>
              <a:r>
                <a:rPr lang="en-US" sz="3199" dirty="0">
                  <a:solidFill>
                    <a:srgbClr val="4A5656"/>
                  </a:solidFill>
                  <a:latin typeface="Arimo"/>
                  <a:ea typeface="Arimo"/>
                  <a:cs typeface="Arimo"/>
                  <a:sym typeface="Arimo"/>
                </a:rPr>
                <a:t> </a:t>
              </a:r>
              <a:r>
                <a:rPr lang="en-US" sz="3199" dirty="0" err="1">
                  <a:solidFill>
                    <a:srgbClr val="4A5656"/>
                  </a:solidFill>
                  <a:latin typeface="Arimo"/>
                  <a:ea typeface="Arimo"/>
                  <a:cs typeface="Arimo"/>
                  <a:sym typeface="Arimo"/>
                </a:rPr>
                <a:t>bu</a:t>
              </a:r>
              <a:r>
                <a:rPr lang="en-US" sz="3199" dirty="0">
                  <a:solidFill>
                    <a:srgbClr val="4A5656"/>
                  </a:solidFill>
                  <a:latin typeface="Arimo"/>
                  <a:ea typeface="Arimo"/>
                  <a:cs typeface="Arimo"/>
                  <a:sym typeface="Arimo"/>
                </a:rPr>
                <a:t> </a:t>
              </a:r>
              <a:r>
                <a:rPr lang="en-US" sz="3199" dirty="0" err="1">
                  <a:solidFill>
                    <a:srgbClr val="4A5656"/>
                  </a:solidFill>
                  <a:latin typeface="Arimo"/>
                  <a:ea typeface="Arimo"/>
                  <a:cs typeface="Arimo"/>
                  <a:sym typeface="Arimo"/>
                </a:rPr>
                <a:t>davranışların</a:t>
              </a:r>
              <a:r>
                <a:rPr lang="en-US" sz="3199" dirty="0">
                  <a:solidFill>
                    <a:srgbClr val="4A5656"/>
                  </a:solidFill>
                  <a:latin typeface="Arimo"/>
                  <a:ea typeface="Arimo"/>
                  <a:cs typeface="Arimo"/>
                  <a:sym typeface="Arimo"/>
                </a:rPr>
                <a:t> </a:t>
              </a:r>
              <a:r>
                <a:rPr lang="en-US" sz="3199" dirty="0" err="1">
                  <a:solidFill>
                    <a:srgbClr val="4A5656"/>
                  </a:solidFill>
                  <a:latin typeface="Arimo"/>
                  <a:ea typeface="Arimo"/>
                  <a:cs typeface="Arimo"/>
                  <a:sym typeface="Arimo"/>
                </a:rPr>
                <a:t>sizin</a:t>
              </a:r>
              <a:r>
                <a:rPr lang="en-US" sz="3199" dirty="0">
                  <a:solidFill>
                    <a:srgbClr val="4A5656"/>
                  </a:solidFill>
                  <a:latin typeface="Arimo"/>
                  <a:ea typeface="Arimo"/>
                  <a:cs typeface="Arimo"/>
                  <a:sym typeface="Arimo"/>
                </a:rPr>
                <a:t> </a:t>
              </a:r>
              <a:r>
                <a:rPr lang="en-US" sz="3199" dirty="0" err="1">
                  <a:solidFill>
                    <a:srgbClr val="4A5656"/>
                  </a:solidFill>
                  <a:latin typeface="Arimo"/>
                  <a:ea typeface="Arimo"/>
                  <a:cs typeface="Arimo"/>
                  <a:sym typeface="Arimo"/>
                </a:rPr>
                <a:t>hatanız</a:t>
              </a:r>
              <a:r>
                <a:rPr lang="en-US" sz="3199" dirty="0">
                  <a:solidFill>
                    <a:srgbClr val="4A5656"/>
                  </a:solidFill>
                  <a:latin typeface="Arimo"/>
                  <a:ea typeface="Arimo"/>
                  <a:cs typeface="Arimo"/>
                  <a:sym typeface="Arimo"/>
                </a:rPr>
                <a:t> </a:t>
              </a:r>
              <a:r>
                <a:rPr lang="en-US" sz="3199" dirty="0" err="1">
                  <a:solidFill>
                    <a:srgbClr val="4A5656"/>
                  </a:solidFill>
                  <a:latin typeface="Arimo"/>
                  <a:ea typeface="Arimo"/>
                  <a:cs typeface="Arimo"/>
                  <a:sym typeface="Arimo"/>
                </a:rPr>
                <a:t>olmadığını</a:t>
              </a:r>
              <a:r>
                <a:rPr lang="en-US" sz="3199" dirty="0">
                  <a:solidFill>
                    <a:srgbClr val="4A5656"/>
                  </a:solidFill>
                  <a:latin typeface="Arimo"/>
                  <a:ea typeface="Arimo"/>
                  <a:cs typeface="Arimo"/>
                  <a:sym typeface="Arimo"/>
                </a:rPr>
                <a:t>, </a:t>
              </a:r>
              <a:r>
                <a:rPr lang="en-US" sz="3199" dirty="0" err="1">
                  <a:solidFill>
                    <a:srgbClr val="4A5656"/>
                  </a:solidFill>
                  <a:latin typeface="Arimo"/>
                  <a:ea typeface="Arimo"/>
                  <a:cs typeface="Arimo"/>
                  <a:sym typeface="Arimo"/>
                </a:rPr>
                <a:t>böyle</a:t>
              </a:r>
              <a:r>
                <a:rPr lang="en-US" sz="3199" dirty="0">
                  <a:solidFill>
                    <a:srgbClr val="4A5656"/>
                  </a:solidFill>
                  <a:latin typeface="Arimo"/>
                  <a:ea typeface="Arimo"/>
                  <a:cs typeface="Arimo"/>
                  <a:sym typeface="Arimo"/>
                </a:rPr>
                <a:t> </a:t>
              </a:r>
              <a:r>
                <a:rPr lang="en-US" sz="3199" dirty="0" err="1">
                  <a:solidFill>
                    <a:srgbClr val="4A5656"/>
                  </a:solidFill>
                  <a:latin typeface="Arimo"/>
                  <a:ea typeface="Arimo"/>
                  <a:cs typeface="Arimo"/>
                  <a:sym typeface="Arimo"/>
                </a:rPr>
                <a:t>bir</a:t>
              </a:r>
              <a:r>
                <a:rPr lang="en-US" sz="3199" dirty="0">
                  <a:solidFill>
                    <a:srgbClr val="4A5656"/>
                  </a:solidFill>
                  <a:latin typeface="Arimo"/>
                  <a:ea typeface="Arimo"/>
                  <a:cs typeface="Arimo"/>
                  <a:sym typeface="Arimo"/>
                </a:rPr>
                <a:t> </a:t>
              </a:r>
              <a:r>
                <a:rPr lang="en-US" sz="3199" dirty="0" err="1">
                  <a:solidFill>
                    <a:srgbClr val="4A5656"/>
                  </a:solidFill>
                  <a:latin typeface="Arimo"/>
                  <a:ea typeface="Arimo"/>
                  <a:cs typeface="Arimo"/>
                  <a:sym typeface="Arimo"/>
                </a:rPr>
                <a:t>davranışı</a:t>
              </a:r>
              <a:r>
                <a:rPr lang="en-US" sz="3199" dirty="0">
                  <a:solidFill>
                    <a:srgbClr val="4A5656"/>
                  </a:solidFill>
                  <a:latin typeface="Arimo"/>
                  <a:ea typeface="Arimo"/>
                  <a:cs typeface="Arimo"/>
                  <a:sym typeface="Arimo"/>
                </a:rPr>
                <a:t> </a:t>
              </a:r>
              <a:r>
                <a:rPr lang="en-US" sz="3199" dirty="0" err="1">
                  <a:solidFill>
                    <a:srgbClr val="4A5656"/>
                  </a:solidFill>
                  <a:latin typeface="Arimo"/>
                  <a:ea typeface="Arimo"/>
                  <a:cs typeface="Arimo"/>
                  <a:sym typeface="Arimo"/>
                </a:rPr>
                <a:t>kimsenin</a:t>
              </a:r>
              <a:r>
                <a:rPr lang="en-US" sz="3199" dirty="0">
                  <a:solidFill>
                    <a:srgbClr val="4A5656"/>
                  </a:solidFill>
                  <a:latin typeface="Arimo"/>
                  <a:ea typeface="Arimo"/>
                  <a:cs typeface="Arimo"/>
                  <a:sym typeface="Arimo"/>
                </a:rPr>
                <a:t> </a:t>
              </a:r>
              <a:r>
                <a:rPr lang="en-US" sz="3199" dirty="0" err="1">
                  <a:solidFill>
                    <a:srgbClr val="4A5656"/>
                  </a:solidFill>
                  <a:latin typeface="Arimo"/>
                  <a:ea typeface="Arimo"/>
                  <a:cs typeface="Arimo"/>
                  <a:sym typeface="Arimo"/>
                </a:rPr>
                <a:t>hak</a:t>
              </a:r>
              <a:r>
                <a:rPr lang="en-US" sz="3199" dirty="0">
                  <a:solidFill>
                    <a:srgbClr val="4A5656"/>
                  </a:solidFill>
                  <a:latin typeface="Arimo"/>
                  <a:ea typeface="Arimo"/>
                  <a:cs typeface="Arimo"/>
                  <a:sym typeface="Arimo"/>
                </a:rPr>
                <a:t> </a:t>
              </a:r>
              <a:r>
                <a:rPr lang="en-US" sz="3199" dirty="0" err="1">
                  <a:solidFill>
                    <a:srgbClr val="4A5656"/>
                  </a:solidFill>
                  <a:latin typeface="Arimo"/>
                  <a:ea typeface="Arimo"/>
                  <a:cs typeface="Arimo"/>
                  <a:sym typeface="Arimo"/>
                </a:rPr>
                <a:t>etmediğini</a:t>
              </a:r>
              <a:r>
                <a:rPr lang="en-US" sz="3199" dirty="0">
                  <a:solidFill>
                    <a:srgbClr val="4A5656"/>
                  </a:solidFill>
                  <a:latin typeface="Arimo"/>
                  <a:ea typeface="Arimo"/>
                  <a:cs typeface="Arimo"/>
                  <a:sym typeface="Arimo"/>
                </a:rPr>
                <a:t> </a:t>
              </a:r>
              <a:r>
                <a:rPr lang="en-US" sz="3199" dirty="0" err="1">
                  <a:solidFill>
                    <a:srgbClr val="4A5656"/>
                  </a:solidFill>
                  <a:latin typeface="Arimo"/>
                  <a:ea typeface="Arimo"/>
                  <a:cs typeface="Arimo"/>
                  <a:sym typeface="Arimo"/>
                </a:rPr>
                <a:t>ve</a:t>
              </a:r>
              <a:r>
                <a:rPr lang="en-US" sz="3199" dirty="0">
                  <a:solidFill>
                    <a:srgbClr val="4A5656"/>
                  </a:solidFill>
                  <a:latin typeface="Arimo"/>
                  <a:ea typeface="Arimo"/>
                  <a:cs typeface="Arimo"/>
                  <a:sym typeface="Arimo"/>
                </a:rPr>
                <a:t> </a:t>
              </a:r>
              <a:r>
                <a:rPr lang="en-US" sz="3199" dirty="0" err="1">
                  <a:solidFill>
                    <a:srgbClr val="4A5656"/>
                  </a:solidFill>
                  <a:latin typeface="Arimo"/>
                  <a:ea typeface="Arimo"/>
                  <a:cs typeface="Arimo"/>
                  <a:sym typeface="Arimo"/>
                </a:rPr>
                <a:t>bunların</a:t>
              </a:r>
              <a:r>
                <a:rPr lang="en-US" sz="3199" dirty="0">
                  <a:solidFill>
                    <a:srgbClr val="4A5656"/>
                  </a:solidFill>
                  <a:latin typeface="Arimo"/>
                  <a:ea typeface="Arimo"/>
                  <a:cs typeface="Arimo"/>
                  <a:sym typeface="Arimo"/>
                </a:rPr>
                <a:t> </a:t>
              </a:r>
              <a:r>
                <a:rPr lang="en-US" sz="3199" dirty="0" err="1">
                  <a:solidFill>
                    <a:srgbClr val="4A5656"/>
                  </a:solidFill>
                  <a:latin typeface="Arimo"/>
                  <a:ea typeface="Arimo"/>
                  <a:cs typeface="Arimo"/>
                  <a:sym typeface="Arimo"/>
                </a:rPr>
                <a:t>sadece</a:t>
              </a:r>
              <a:r>
                <a:rPr lang="en-US" sz="3199" dirty="0">
                  <a:solidFill>
                    <a:srgbClr val="4A5656"/>
                  </a:solidFill>
                  <a:latin typeface="Arimo"/>
                  <a:ea typeface="Arimo"/>
                  <a:cs typeface="Arimo"/>
                  <a:sym typeface="Arimo"/>
                </a:rPr>
                <a:t> </a:t>
              </a:r>
              <a:r>
                <a:rPr lang="en-US" sz="3199" dirty="0" err="1">
                  <a:solidFill>
                    <a:srgbClr val="4A5656"/>
                  </a:solidFill>
                  <a:latin typeface="Arimo"/>
                  <a:ea typeface="Arimo"/>
                  <a:cs typeface="Arimo"/>
                  <a:sym typeface="Arimo"/>
                </a:rPr>
                <a:t>sizin</a:t>
              </a:r>
              <a:r>
                <a:rPr lang="en-US" sz="3199" dirty="0">
                  <a:solidFill>
                    <a:srgbClr val="4A5656"/>
                  </a:solidFill>
                  <a:latin typeface="Arimo"/>
                  <a:ea typeface="Arimo"/>
                  <a:cs typeface="Arimo"/>
                  <a:sym typeface="Arimo"/>
                </a:rPr>
                <a:t> </a:t>
              </a:r>
              <a:r>
                <a:rPr lang="en-US" sz="3199" dirty="0" err="1">
                  <a:solidFill>
                    <a:srgbClr val="4A5656"/>
                  </a:solidFill>
                  <a:latin typeface="Arimo"/>
                  <a:ea typeface="Arimo"/>
                  <a:cs typeface="Arimo"/>
                  <a:sym typeface="Arimo"/>
                </a:rPr>
                <a:t>başınıza</a:t>
              </a:r>
              <a:r>
                <a:rPr lang="en-US" sz="3199" dirty="0">
                  <a:solidFill>
                    <a:srgbClr val="4A5656"/>
                  </a:solidFill>
                  <a:latin typeface="Arimo"/>
                  <a:ea typeface="Arimo"/>
                  <a:cs typeface="Arimo"/>
                  <a:sym typeface="Arimo"/>
                </a:rPr>
                <a:t> </a:t>
              </a:r>
              <a:r>
                <a:rPr lang="en-US" sz="3199" dirty="0" err="1">
                  <a:solidFill>
                    <a:srgbClr val="4A5656"/>
                  </a:solidFill>
                  <a:latin typeface="Arimo"/>
                  <a:ea typeface="Arimo"/>
                  <a:cs typeface="Arimo"/>
                  <a:sym typeface="Arimo"/>
                </a:rPr>
                <a:t>gelmediğini</a:t>
              </a:r>
              <a:r>
                <a:rPr lang="en-US" sz="3199" dirty="0">
                  <a:solidFill>
                    <a:srgbClr val="4A5656"/>
                  </a:solidFill>
                  <a:latin typeface="Arimo"/>
                  <a:ea typeface="Arimo"/>
                  <a:cs typeface="Arimo"/>
                  <a:sym typeface="Arimo"/>
                </a:rPr>
                <a:t> </a:t>
              </a:r>
              <a:r>
                <a:rPr lang="en-US" sz="3199" dirty="0" err="1">
                  <a:solidFill>
                    <a:srgbClr val="4A5656"/>
                  </a:solidFill>
                  <a:latin typeface="Arimo"/>
                  <a:ea typeface="Arimo"/>
                  <a:cs typeface="Arimo"/>
                  <a:sym typeface="Arimo"/>
                </a:rPr>
                <a:t>aklınızdan</a:t>
              </a:r>
              <a:r>
                <a:rPr lang="en-US" sz="3199" dirty="0">
                  <a:solidFill>
                    <a:srgbClr val="4A5656"/>
                  </a:solidFill>
                  <a:latin typeface="Arimo"/>
                  <a:ea typeface="Arimo"/>
                  <a:cs typeface="Arimo"/>
                  <a:sym typeface="Arimo"/>
                </a:rPr>
                <a:t> </a:t>
              </a:r>
              <a:r>
                <a:rPr lang="en-US" sz="3199" dirty="0" err="1">
                  <a:solidFill>
                    <a:srgbClr val="4A5656"/>
                  </a:solidFill>
                  <a:latin typeface="Arimo"/>
                  <a:ea typeface="Arimo"/>
                  <a:cs typeface="Arimo"/>
                  <a:sym typeface="Arimo"/>
                </a:rPr>
                <a:t>çıkarmayın</a:t>
              </a:r>
              <a:r>
                <a:rPr lang="en-US" sz="3199" dirty="0">
                  <a:solidFill>
                    <a:srgbClr val="4A5656"/>
                  </a:solidFill>
                  <a:latin typeface="Arimo"/>
                  <a:ea typeface="Arimo"/>
                  <a:cs typeface="Arimo"/>
                  <a:sym typeface="Arimo"/>
                </a:rPr>
                <a:t>. </a:t>
              </a:r>
            </a:p>
            <a:p>
              <a:pPr marL="690879" lvl="1" indent="-345439" algn="l">
                <a:lnSpc>
                  <a:spcPts val="3455"/>
                </a:lnSpc>
                <a:buFont typeface="Arial"/>
                <a:buChar char="•"/>
              </a:pPr>
              <a:r>
                <a:rPr lang="en-US" sz="3199" dirty="0" err="1">
                  <a:solidFill>
                    <a:srgbClr val="4A5656"/>
                  </a:solidFill>
                  <a:latin typeface="Arimo"/>
                  <a:ea typeface="Arimo"/>
                  <a:cs typeface="Arimo"/>
                  <a:sym typeface="Arimo"/>
                </a:rPr>
                <a:t>Karşınızdaki</a:t>
              </a:r>
              <a:r>
                <a:rPr lang="en-US" sz="3199" dirty="0">
                  <a:solidFill>
                    <a:srgbClr val="4A5656"/>
                  </a:solidFill>
                  <a:latin typeface="Arimo"/>
                  <a:ea typeface="Arimo"/>
                  <a:cs typeface="Arimo"/>
                  <a:sym typeface="Arimo"/>
                </a:rPr>
                <a:t> </a:t>
              </a:r>
              <a:r>
                <a:rPr lang="en-US" sz="3199" dirty="0" err="1">
                  <a:solidFill>
                    <a:srgbClr val="4A5656"/>
                  </a:solidFill>
                  <a:latin typeface="Arimo"/>
                  <a:ea typeface="Arimo"/>
                  <a:cs typeface="Arimo"/>
                  <a:sym typeface="Arimo"/>
                </a:rPr>
                <a:t>kişinin</a:t>
              </a:r>
              <a:r>
                <a:rPr lang="en-US" sz="3199" dirty="0">
                  <a:solidFill>
                    <a:srgbClr val="4A5656"/>
                  </a:solidFill>
                  <a:latin typeface="Arimo"/>
                  <a:ea typeface="Arimo"/>
                  <a:cs typeface="Arimo"/>
                  <a:sym typeface="Arimo"/>
                </a:rPr>
                <a:t> </a:t>
              </a:r>
              <a:r>
                <a:rPr lang="en-US" sz="3199" dirty="0" err="1">
                  <a:solidFill>
                    <a:srgbClr val="4A5656"/>
                  </a:solidFill>
                  <a:latin typeface="Arimo"/>
                  <a:ea typeface="Arimo"/>
                  <a:cs typeface="Arimo"/>
                  <a:sym typeface="Arimo"/>
                </a:rPr>
                <a:t>davranışından</a:t>
              </a:r>
              <a:r>
                <a:rPr lang="en-US" sz="3199" dirty="0">
                  <a:solidFill>
                    <a:srgbClr val="4A5656"/>
                  </a:solidFill>
                  <a:latin typeface="Arimo"/>
                  <a:ea typeface="Arimo"/>
                  <a:cs typeface="Arimo"/>
                  <a:sym typeface="Arimo"/>
                </a:rPr>
                <a:t> </a:t>
              </a:r>
              <a:r>
                <a:rPr lang="en-US" sz="3199" dirty="0" err="1">
                  <a:solidFill>
                    <a:srgbClr val="4A5656"/>
                  </a:solidFill>
                  <a:latin typeface="Arimo"/>
                  <a:ea typeface="Arimo"/>
                  <a:cs typeface="Arimo"/>
                  <a:sym typeface="Arimo"/>
                </a:rPr>
                <a:t>rahatsız</a:t>
              </a:r>
              <a:r>
                <a:rPr lang="en-US" sz="3199" dirty="0">
                  <a:solidFill>
                    <a:srgbClr val="4A5656"/>
                  </a:solidFill>
                  <a:latin typeface="Arimo"/>
                  <a:ea typeface="Arimo"/>
                  <a:cs typeface="Arimo"/>
                  <a:sym typeface="Arimo"/>
                </a:rPr>
                <a:t> </a:t>
              </a:r>
              <a:r>
                <a:rPr lang="en-US" sz="3199" dirty="0" err="1">
                  <a:solidFill>
                    <a:srgbClr val="4A5656"/>
                  </a:solidFill>
                  <a:latin typeface="Arimo"/>
                  <a:ea typeface="Arimo"/>
                  <a:cs typeface="Arimo"/>
                  <a:sym typeface="Arimo"/>
                </a:rPr>
                <a:t>olduğunuzda</a:t>
              </a:r>
              <a:r>
                <a:rPr lang="en-US" sz="3199" dirty="0">
                  <a:solidFill>
                    <a:srgbClr val="4A5656"/>
                  </a:solidFill>
                  <a:latin typeface="Arimo"/>
                  <a:ea typeface="Arimo"/>
                  <a:cs typeface="Arimo"/>
                  <a:sym typeface="Arimo"/>
                </a:rPr>
                <a:t> «DUR» </a:t>
              </a:r>
              <a:r>
                <a:rPr lang="en-US" sz="3199" dirty="0" err="1">
                  <a:solidFill>
                    <a:srgbClr val="4A5656"/>
                  </a:solidFill>
                  <a:latin typeface="Arimo"/>
                  <a:ea typeface="Arimo"/>
                  <a:cs typeface="Arimo"/>
                  <a:sym typeface="Arimo"/>
                </a:rPr>
                <a:t>diyebilirsiniz</a:t>
              </a:r>
              <a:r>
                <a:rPr lang="en-US" sz="3199" dirty="0">
                  <a:solidFill>
                    <a:srgbClr val="4A5656"/>
                  </a:solidFill>
                  <a:latin typeface="Arimo"/>
                  <a:ea typeface="Arimo"/>
                  <a:cs typeface="Arimo"/>
                  <a:sym typeface="Arimo"/>
                </a:rPr>
                <a:t>.</a:t>
              </a:r>
            </a:p>
            <a:p>
              <a:pPr marL="690879" lvl="1" indent="-345439" algn="l">
                <a:lnSpc>
                  <a:spcPts val="3455"/>
                </a:lnSpc>
                <a:buFont typeface="Arial"/>
                <a:buChar char="•"/>
              </a:pPr>
              <a:endParaRPr lang="tr-TR" sz="3199" b="1" dirty="0">
                <a:solidFill>
                  <a:srgbClr val="4A5656"/>
                </a:solidFill>
                <a:latin typeface="Arimo Bold"/>
                <a:ea typeface="Arimo Bold"/>
                <a:cs typeface="Arimo Bold"/>
                <a:sym typeface="Arimo Bold"/>
              </a:endParaRPr>
            </a:p>
            <a:p>
              <a:pPr marL="690879" lvl="1" indent="-345439" algn="l">
                <a:lnSpc>
                  <a:spcPts val="3455"/>
                </a:lnSpc>
                <a:buFont typeface="Arial"/>
                <a:buChar char="•"/>
              </a:pPr>
              <a:r>
                <a:rPr lang="en-US" sz="3199" b="1" dirty="0">
                  <a:solidFill>
                    <a:srgbClr val="4A5656"/>
                  </a:solidFill>
                  <a:latin typeface="Arimo Bold"/>
                  <a:ea typeface="Arimo Bold"/>
                  <a:cs typeface="Arimo Bold"/>
                  <a:sym typeface="Arimo Bold"/>
                </a:rPr>
                <a:t>YARDIM ARAMAKTAN UTANMAYIN, ÇEKİNMEYİN, KORKMAYIN!</a:t>
              </a:r>
              <a:endParaRPr lang="tr-TR" sz="3199" b="1" dirty="0">
                <a:solidFill>
                  <a:srgbClr val="4A5656"/>
                </a:solidFill>
                <a:latin typeface="Arimo Bold"/>
                <a:ea typeface="Arimo Bold"/>
                <a:cs typeface="Arimo Bold"/>
                <a:sym typeface="Arimo Bold"/>
              </a:endParaRPr>
            </a:p>
            <a:p>
              <a:pPr marL="690879" lvl="1" indent="-345439" algn="l">
                <a:lnSpc>
                  <a:spcPts val="3455"/>
                </a:lnSpc>
                <a:buFont typeface="Arial"/>
                <a:buChar char="•"/>
              </a:pPr>
              <a:endParaRPr lang="en-US" sz="3199" b="1" dirty="0">
                <a:solidFill>
                  <a:srgbClr val="4A5656"/>
                </a:solidFill>
                <a:latin typeface="Arimo Bold"/>
                <a:ea typeface="Arimo Bold"/>
                <a:cs typeface="Arimo Bold"/>
                <a:sym typeface="Arimo Bold"/>
              </a:endParaRPr>
            </a:p>
            <a:p>
              <a:pPr marL="690879" lvl="1" indent="-345439" algn="l">
                <a:lnSpc>
                  <a:spcPts val="3455"/>
                </a:lnSpc>
                <a:buFont typeface="Arial"/>
                <a:buChar char="•"/>
              </a:pPr>
              <a:r>
                <a:rPr lang="en-US" sz="3199" dirty="0" err="1">
                  <a:solidFill>
                    <a:srgbClr val="4A5656"/>
                  </a:solidFill>
                  <a:latin typeface="Arimo"/>
                  <a:ea typeface="Arimo"/>
                  <a:cs typeface="Arimo"/>
                  <a:sym typeface="Arimo"/>
                </a:rPr>
                <a:t>Güvendiğiniz</a:t>
              </a:r>
              <a:r>
                <a:rPr lang="en-US" sz="3199" dirty="0">
                  <a:solidFill>
                    <a:srgbClr val="4A5656"/>
                  </a:solidFill>
                  <a:latin typeface="Arimo"/>
                  <a:ea typeface="Arimo"/>
                  <a:cs typeface="Arimo"/>
                  <a:sym typeface="Arimo"/>
                </a:rPr>
                <a:t> </a:t>
              </a:r>
              <a:r>
                <a:rPr lang="en-US" sz="3199" dirty="0" err="1">
                  <a:solidFill>
                    <a:srgbClr val="4A5656"/>
                  </a:solidFill>
                  <a:latin typeface="Arimo"/>
                  <a:ea typeface="Arimo"/>
                  <a:cs typeface="Arimo"/>
                  <a:sym typeface="Arimo"/>
                </a:rPr>
                <a:t>birisine</a:t>
              </a:r>
              <a:r>
                <a:rPr lang="en-US" sz="3199" dirty="0">
                  <a:solidFill>
                    <a:srgbClr val="4A5656"/>
                  </a:solidFill>
                  <a:latin typeface="Arimo"/>
                  <a:ea typeface="Arimo"/>
                  <a:cs typeface="Arimo"/>
                  <a:sym typeface="Arimo"/>
                </a:rPr>
                <a:t> </a:t>
              </a:r>
              <a:r>
                <a:rPr lang="en-US" sz="3199" dirty="0" err="1">
                  <a:solidFill>
                    <a:srgbClr val="4A5656"/>
                  </a:solidFill>
                  <a:latin typeface="Arimo"/>
                  <a:ea typeface="Arimo"/>
                  <a:cs typeface="Arimo"/>
                  <a:sym typeface="Arimo"/>
                </a:rPr>
                <a:t>neler</a:t>
              </a:r>
              <a:r>
                <a:rPr lang="en-US" sz="3199" dirty="0">
                  <a:solidFill>
                    <a:srgbClr val="4A5656"/>
                  </a:solidFill>
                  <a:latin typeface="Arimo"/>
                  <a:ea typeface="Arimo"/>
                  <a:cs typeface="Arimo"/>
                  <a:sym typeface="Arimo"/>
                </a:rPr>
                <a:t> </a:t>
              </a:r>
              <a:r>
                <a:rPr lang="en-US" sz="3199" dirty="0" err="1">
                  <a:solidFill>
                    <a:srgbClr val="4A5656"/>
                  </a:solidFill>
                  <a:latin typeface="Arimo"/>
                  <a:ea typeface="Arimo"/>
                  <a:cs typeface="Arimo"/>
                  <a:sym typeface="Arimo"/>
                </a:rPr>
                <a:t>yaşadığınızı</a:t>
              </a:r>
              <a:r>
                <a:rPr lang="en-US" sz="3199" dirty="0">
                  <a:solidFill>
                    <a:srgbClr val="4A5656"/>
                  </a:solidFill>
                  <a:latin typeface="Arimo"/>
                  <a:ea typeface="Arimo"/>
                  <a:cs typeface="Arimo"/>
                  <a:sym typeface="Arimo"/>
                </a:rPr>
                <a:t> </a:t>
              </a:r>
              <a:r>
                <a:rPr lang="en-US" sz="3199" dirty="0" err="1">
                  <a:solidFill>
                    <a:srgbClr val="4A5656"/>
                  </a:solidFill>
                  <a:latin typeface="Arimo"/>
                  <a:ea typeface="Arimo"/>
                  <a:cs typeface="Arimo"/>
                  <a:sym typeface="Arimo"/>
                </a:rPr>
                <a:t>anlatın</a:t>
              </a:r>
              <a:r>
                <a:rPr lang="en-US" sz="3199" dirty="0">
                  <a:solidFill>
                    <a:srgbClr val="4A5656"/>
                  </a:solidFill>
                  <a:latin typeface="Arimo"/>
                  <a:ea typeface="Arimo"/>
                  <a:cs typeface="Arimo"/>
                  <a:sym typeface="Arimo"/>
                </a:rPr>
                <a:t>. </a:t>
              </a:r>
              <a:r>
                <a:rPr lang="en-US" sz="3199" dirty="0" err="1">
                  <a:solidFill>
                    <a:srgbClr val="4A5656"/>
                  </a:solidFill>
                  <a:latin typeface="Arimo"/>
                  <a:ea typeface="Arimo"/>
                  <a:cs typeface="Arimo"/>
                  <a:sym typeface="Arimo"/>
                </a:rPr>
                <a:t>Eğer</a:t>
              </a:r>
              <a:r>
                <a:rPr lang="en-US" sz="3199" dirty="0">
                  <a:solidFill>
                    <a:srgbClr val="4A5656"/>
                  </a:solidFill>
                  <a:latin typeface="Arimo"/>
                  <a:ea typeface="Arimo"/>
                  <a:cs typeface="Arimo"/>
                  <a:sym typeface="Arimo"/>
                </a:rPr>
                <a:t> </a:t>
              </a:r>
              <a:r>
                <a:rPr lang="en-US" sz="3199" dirty="0" err="1">
                  <a:solidFill>
                    <a:srgbClr val="4A5656"/>
                  </a:solidFill>
                  <a:latin typeface="Arimo"/>
                  <a:ea typeface="Arimo"/>
                  <a:cs typeface="Arimo"/>
                  <a:sym typeface="Arimo"/>
                </a:rPr>
                <a:t>bu</a:t>
              </a:r>
              <a:r>
                <a:rPr lang="en-US" sz="3199" dirty="0">
                  <a:solidFill>
                    <a:srgbClr val="4A5656"/>
                  </a:solidFill>
                  <a:latin typeface="Arimo"/>
                  <a:ea typeface="Arimo"/>
                  <a:cs typeface="Arimo"/>
                  <a:sym typeface="Arimo"/>
                </a:rPr>
                <a:t> </a:t>
              </a:r>
              <a:r>
                <a:rPr lang="en-US" sz="3199" dirty="0" err="1">
                  <a:solidFill>
                    <a:srgbClr val="4A5656"/>
                  </a:solidFill>
                  <a:latin typeface="Arimo"/>
                  <a:ea typeface="Arimo"/>
                  <a:cs typeface="Arimo"/>
                  <a:sym typeface="Arimo"/>
                </a:rPr>
                <a:t>kişi</a:t>
              </a:r>
              <a:r>
                <a:rPr lang="en-US" sz="3199" dirty="0">
                  <a:solidFill>
                    <a:srgbClr val="4A5656"/>
                  </a:solidFill>
                  <a:latin typeface="Arimo"/>
                  <a:ea typeface="Arimo"/>
                  <a:cs typeface="Arimo"/>
                  <a:sym typeface="Arimo"/>
                </a:rPr>
                <a:t> size </a:t>
              </a:r>
              <a:r>
                <a:rPr lang="en-US" sz="3199" dirty="0" err="1">
                  <a:solidFill>
                    <a:srgbClr val="4A5656"/>
                  </a:solidFill>
                  <a:latin typeface="Arimo"/>
                  <a:ea typeface="Arimo"/>
                  <a:cs typeface="Arimo"/>
                  <a:sym typeface="Arimo"/>
                </a:rPr>
                <a:t>yardım</a:t>
              </a:r>
              <a:r>
                <a:rPr lang="en-US" sz="3199" dirty="0">
                  <a:solidFill>
                    <a:srgbClr val="4A5656"/>
                  </a:solidFill>
                  <a:latin typeface="Arimo"/>
                  <a:ea typeface="Arimo"/>
                  <a:cs typeface="Arimo"/>
                  <a:sym typeface="Arimo"/>
                </a:rPr>
                <a:t> </a:t>
              </a:r>
              <a:r>
                <a:rPr lang="en-US" sz="3199" dirty="0" err="1">
                  <a:solidFill>
                    <a:srgbClr val="4A5656"/>
                  </a:solidFill>
                  <a:latin typeface="Arimo"/>
                  <a:ea typeface="Arimo"/>
                  <a:cs typeface="Arimo"/>
                  <a:sym typeface="Arimo"/>
                </a:rPr>
                <a:t>edemezse</a:t>
              </a:r>
              <a:r>
                <a:rPr lang="en-US" sz="3199" dirty="0">
                  <a:solidFill>
                    <a:srgbClr val="4A5656"/>
                  </a:solidFill>
                  <a:latin typeface="Arimo"/>
                  <a:ea typeface="Arimo"/>
                  <a:cs typeface="Arimo"/>
                  <a:sym typeface="Arimo"/>
                </a:rPr>
                <a:t> </a:t>
              </a:r>
              <a:r>
                <a:rPr lang="en-US" sz="3199" dirty="0" err="1">
                  <a:solidFill>
                    <a:srgbClr val="4A5656"/>
                  </a:solidFill>
                  <a:latin typeface="Arimo"/>
                  <a:ea typeface="Arimo"/>
                  <a:cs typeface="Arimo"/>
                  <a:sym typeface="Arimo"/>
                </a:rPr>
                <a:t>güvenebileceğiniz</a:t>
              </a:r>
              <a:r>
                <a:rPr lang="en-US" sz="3199" dirty="0">
                  <a:solidFill>
                    <a:srgbClr val="4A5656"/>
                  </a:solidFill>
                  <a:latin typeface="Arimo"/>
                  <a:ea typeface="Arimo"/>
                  <a:cs typeface="Arimo"/>
                  <a:sym typeface="Arimo"/>
                </a:rPr>
                <a:t> </a:t>
              </a:r>
              <a:r>
                <a:rPr lang="en-US" sz="3199" dirty="0" err="1">
                  <a:solidFill>
                    <a:srgbClr val="4A5656"/>
                  </a:solidFill>
                  <a:latin typeface="Arimo"/>
                  <a:ea typeface="Arimo"/>
                  <a:cs typeface="Arimo"/>
                  <a:sym typeface="Arimo"/>
                </a:rPr>
                <a:t>başka</a:t>
              </a:r>
              <a:r>
                <a:rPr lang="en-US" sz="3199" dirty="0">
                  <a:solidFill>
                    <a:srgbClr val="4A5656"/>
                  </a:solidFill>
                  <a:latin typeface="Arimo"/>
                  <a:ea typeface="Arimo"/>
                  <a:cs typeface="Arimo"/>
                  <a:sym typeface="Arimo"/>
                </a:rPr>
                <a:t> </a:t>
              </a:r>
              <a:r>
                <a:rPr lang="en-US" sz="3199" dirty="0" err="1">
                  <a:solidFill>
                    <a:srgbClr val="4A5656"/>
                  </a:solidFill>
                  <a:latin typeface="Arimo"/>
                  <a:ea typeface="Arimo"/>
                  <a:cs typeface="Arimo"/>
                  <a:sym typeface="Arimo"/>
                </a:rPr>
                <a:t>birisi</a:t>
              </a:r>
              <a:r>
                <a:rPr lang="en-US" sz="3199" dirty="0">
                  <a:solidFill>
                    <a:srgbClr val="4A5656"/>
                  </a:solidFill>
                  <a:latin typeface="Arimo"/>
                  <a:ea typeface="Arimo"/>
                  <a:cs typeface="Arimo"/>
                  <a:sym typeface="Arimo"/>
                </a:rPr>
                <a:t> </a:t>
              </a:r>
              <a:r>
                <a:rPr lang="en-US" sz="3199" dirty="0" err="1">
                  <a:solidFill>
                    <a:srgbClr val="4A5656"/>
                  </a:solidFill>
                  <a:latin typeface="Arimo"/>
                  <a:ea typeface="Arimo"/>
                  <a:cs typeface="Arimo"/>
                  <a:sym typeface="Arimo"/>
                </a:rPr>
                <a:t>bulun</a:t>
              </a:r>
              <a:r>
                <a:rPr lang="en-US" sz="3199" dirty="0">
                  <a:solidFill>
                    <a:srgbClr val="4A5656"/>
                  </a:solidFill>
                  <a:latin typeface="Arimo"/>
                  <a:ea typeface="Arimo"/>
                  <a:cs typeface="Arimo"/>
                  <a:sym typeface="Arimo"/>
                </a:rPr>
                <a:t>. </a:t>
              </a:r>
              <a:r>
                <a:rPr lang="en-US" sz="3199" dirty="0" err="1">
                  <a:solidFill>
                    <a:srgbClr val="4A5656"/>
                  </a:solidFill>
                  <a:latin typeface="Arimo"/>
                  <a:ea typeface="Arimo"/>
                  <a:cs typeface="Arimo"/>
                  <a:sym typeface="Arimo"/>
                </a:rPr>
                <a:t>Yardım</a:t>
              </a:r>
              <a:r>
                <a:rPr lang="en-US" sz="3199" dirty="0">
                  <a:solidFill>
                    <a:srgbClr val="4A5656"/>
                  </a:solidFill>
                  <a:latin typeface="Arimo"/>
                  <a:ea typeface="Arimo"/>
                  <a:cs typeface="Arimo"/>
                  <a:sym typeface="Arimo"/>
                </a:rPr>
                <a:t> </a:t>
              </a:r>
              <a:r>
                <a:rPr lang="en-US" sz="3199" dirty="0" err="1">
                  <a:solidFill>
                    <a:srgbClr val="4A5656"/>
                  </a:solidFill>
                  <a:latin typeface="Arimo"/>
                  <a:ea typeface="Arimo"/>
                  <a:cs typeface="Arimo"/>
                  <a:sym typeface="Arimo"/>
                </a:rPr>
                <a:t>alana</a:t>
              </a:r>
              <a:r>
                <a:rPr lang="en-US" sz="3199" dirty="0">
                  <a:solidFill>
                    <a:srgbClr val="4A5656"/>
                  </a:solidFill>
                  <a:latin typeface="Arimo"/>
                  <a:ea typeface="Arimo"/>
                  <a:cs typeface="Arimo"/>
                  <a:sym typeface="Arimo"/>
                </a:rPr>
                <a:t> </a:t>
              </a:r>
              <a:r>
                <a:rPr lang="en-US" sz="3199" dirty="0" err="1">
                  <a:solidFill>
                    <a:srgbClr val="4A5656"/>
                  </a:solidFill>
                  <a:latin typeface="Arimo"/>
                  <a:ea typeface="Arimo"/>
                  <a:cs typeface="Arimo"/>
                  <a:sym typeface="Arimo"/>
                </a:rPr>
                <a:t>kadar</a:t>
              </a:r>
              <a:r>
                <a:rPr lang="en-US" sz="3199" dirty="0">
                  <a:solidFill>
                    <a:srgbClr val="4A5656"/>
                  </a:solidFill>
                  <a:latin typeface="Arimo"/>
                  <a:ea typeface="Arimo"/>
                  <a:cs typeface="Arimo"/>
                  <a:sym typeface="Arimo"/>
                </a:rPr>
                <a:t> </a:t>
              </a:r>
              <a:r>
                <a:rPr lang="en-US" sz="3199" dirty="0" err="1">
                  <a:solidFill>
                    <a:srgbClr val="4A5656"/>
                  </a:solidFill>
                  <a:latin typeface="Arimo"/>
                  <a:ea typeface="Arimo"/>
                  <a:cs typeface="Arimo"/>
                  <a:sym typeface="Arimo"/>
                </a:rPr>
                <a:t>pes</a:t>
              </a:r>
              <a:r>
                <a:rPr lang="en-US" sz="3199" dirty="0">
                  <a:solidFill>
                    <a:srgbClr val="4A5656"/>
                  </a:solidFill>
                  <a:latin typeface="Arimo"/>
                  <a:ea typeface="Arimo"/>
                  <a:cs typeface="Arimo"/>
                  <a:sym typeface="Arimo"/>
                </a:rPr>
                <a:t> </a:t>
              </a:r>
              <a:r>
                <a:rPr lang="en-US" sz="3199" dirty="0" err="1">
                  <a:solidFill>
                    <a:srgbClr val="4A5656"/>
                  </a:solidFill>
                  <a:latin typeface="Arimo"/>
                  <a:ea typeface="Arimo"/>
                  <a:cs typeface="Arimo"/>
                  <a:sym typeface="Arimo"/>
                </a:rPr>
                <a:t>etmeyin</a:t>
              </a:r>
              <a:r>
                <a:rPr lang="en-US" sz="3199" dirty="0">
                  <a:solidFill>
                    <a:srgbClr val="4A5656"/>
                  </a:solidFill>
                  <a:latin typeface="Arimo"/>
                  <a:ea typeface="Arimo"/>
                  <a:cs typeface="Arimo"/>
                  <a:sym typeface="Arimo"/>
                </a:rPr>
                <a:t>.</a:t>
              </a:r>
            </a:p>
            <a:p>
              <a:pPr algn="l">
                <a:lnSpc>
                  <a:spcPts val="3455"/>
                </a:lnSpc>
              </a:pPr>
              <a:endParaRPr lang="en-US" sz="3199" dirty="0">
                <a:solidFill>
                  <a:srgbClr val="4A5656"/>
                </a:solidFill>
                <a:latin typeface="Arimo"/>
                <a:ea typeface="Arimo"/>
                <a:cs typeface="Arimo"/>
                <a:sym typeface="Arimo"/>
              </a:endParaRPr>
            </a:p>
          </p:txBody>
        </p:sp>
      </p:grpSp>
      <p:sp>
        <p:nvSpPr>
          <p:cNvPr id="7" name="Freeform 7"/>
          <p:cNvSpPr/>
          <p:nvPr/>
        </p:nvSpPr>
        <p:spPr>
          <a:xfrm>
            <a:off x="11658600" y="2231061"/>
            <a:ext cx="5600700" cy="6036640"/>
          </a:xfrm>
          <a:custGeom>
            <a:avLst/>
            <a:gdLst/>
            <a:ahLst/>
            <a:cxnLst/>
            <a:rect l="l" t="t" r="r" b="b"/>
            <a:pathLst>
              <a:path w="6966703" h="6139407">
                <a:moveTo>
                  <a:pt x="0" y="0"/>
                </a:moveTo>
                <a:lnTo>
                  <a:pt x="6966703" y="0"/>
                </a:lnTo>
                <a:lnTo>
                  <a:pt x="6966703" y="6139407"/>
                </a:lnTo>
                <a:lnTo>
                  <a:pt x="0" y="613940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8" name="TextBox 8"/>
          <p:cNvSpPr txBox="1"/>
          <p:nvPr/>
        </p:nvSpPr>
        <p:spPr>
          <a:xfrm>
            <a:off x="914400" y="871068"/>
            <a:ext cx="11678226" cy="967359"/>
          </a:xfrm>
          <a:prstGeom prst="rect">
            <a:avLst/>
          </a:prstGeom>
        </p:spPr>
        <p:txBody>
          <a:bodyPr lIns="0" tIns="0" rIns="0" bIns="0" rtlCol="0" anchor="t">
            <a:spAutoFit/>
          </a:bodyPr>
          <a:lstStyle/>
          <a:p>
            <a:pPr algn="l">
              <a:lnSpc>
                <a:spcPts val="7128"/>
              </a:lnSpc>
            </a:pPr>
            <a:r>
              <a:rPr lang="en-US" sz="6600" dirty="0" err="1">
                <a:solidFill>
                  <a:srgbClr val="4A5656"/>
                </a:solidFill>
                <a:latin typeface="Arimo"/>
                <a:ea typeface="Arimo"/>
                <a:cs typeface="Arimo"/>
                <a:sym typeface="Arimo"/>
              </a:rPr>
              <a:t>Şiddeti</a:t>
            </a:r>
            <a:r>
              <a:rPr lang="en-US" sz="6600" dirty="0">
                <a:solidFill>
                  <a:srgbClr val="4A5656"/>
                </a:solidFill>
                <a:latin typeface="Arimo"/>
                <a:ea typeface="Arimo"/>
                <a:cs typeface="Arimo"/>
                <a:sym typeface="Arimo"/>
              </a:rPr>
              <a:t> </a:t>
            </a:r>
            <a:r>
              <a:rPr lang="en-US" sz="6600" dirty="0" err="1">
                <a:solidFill>
                  <a:srgbClr val="4A5656"/>
                </a:solidFill>
                <a:latin typeface="Arimo"/>
                <a:ea typeface="Arimo"/>
                <a:cs typeface="Arimo"/>
                <a:sym typeface="Arimo"/>
              </a:rPr>
              <a:t>Önlemenin</a:t>
            </a:r>
            <a:r>
              <a:rPr lang="en-US" sz="6600" dirty="0">
                <a:solidFill>
                  <a:srgbClr val="4A5656"/>
                </a:solidFill>
                <a:latin typeface="Arimo"/>
                <a:ea typeface="Arimo"/>
                <a:cs typeface="Arimo"/>
                <a:sym typeface="Arimo"/>
              </a:rPr>
              <a:t> </a:t>
            </a:r>
            <a:r>
              <a:rPr lang="en-US" sz="6600" dirty="0" err="1">
                <a:solidFill>
                  <a:srgbClr val="4A5656"/>
                </a:solidFill>
                <a:latin typeface="Arimo"/>
                <a:ea typeface="Arimo"/>
                <a:cs typeface="Arimo"/>
                <a:sym typeface="Arimo"/>
              </a:rPr>
              <a:t>Yolları</a:t>
            </a:r>
            <a:endParaRPr lang="en-US" sz="6600" dirty="0">
              <a:solidFill>
                <a:srgbClr val="4A5656"/>
              </a:solidFill>
              <a:latin typeface="Arimo"/>
              <a:ea typeface="Arimo"/>
              <a:cs typeface="Arimo"/>
              <a:sym typeface="Arimo"/>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6574"/>
            <a:ext cx="18288000" cy="228600"/>
            <a:chOff x="0" y="0"/>
            <a:chExt cx="24384000" cy="304800"/>
          </a:xfrm>
        </p:grpSpPr>
        <p:sp>
          <p:nvSpPr>
            <p:cNvPr id="3" name="Freeform 3"/>
            <p:cNvSpPr/>
            <p:nvPr/>
          </p:nvSpPr>
          <p:spPr>
            <a:xfrm>
              <a:off x="0" y="0"/>
              <a:ext cx="24384000" cy="304800"/>
            </a:xfrm>
            <a:custGeom>
              <a:avLst/>
              <a:gdLst/>
              <a:ahLst/>
              <a:cxnLst/>
              <a:rect l="l" t="t" r="r" b="b"/>
              <a:pathLst>
                <a:path w="24384000" h="304800">
                  <a:moveTo>
                    <a:pt x="0" y="0"/>
                  </a:moveTo>
                  <a:lnTo>
                    <a:pt x="24384000" y="0"/>
                  </a:lnTo>
                  <a:lnTo>
                    <a:pt x="24384000" y="304800"/>
                  </a:lnTo>
                  <a:lnTo>
                    <a:pt x="0" y="304800"/>
                  </a:lnTo>
                  <a:close/>
                </a:path>
              </a:pathLst>
            </a:custGeom>
            <a:solidFill>
              <a:srgbClr val="BED6DA">
                <a:alpha val="49804"/>
              </a:srgbClr>
            </a:solidFill>
          </p:spPr>
        </p:sp>
      </p:grpSp>
      <p:grpSp>
        <p:nvGrpSpPr>
          <p:cNvPr id="4" name="Group 4"/>
          <p:cNvGrpSpPr/>
          <p:nvPr/>
        </p:nvGrpSpPr>
        <p:grpSpPr>
          <a:xfrm>
            <a:off x="808288" y="1860670"/>
            <a:ext cx="8335712" cy="7301151"/>
            <a:chOff x="0" y="0"/>
            <a:chExt cx="11114283" cy="9734868"/>
          </a:xfrm>
        </p:grpSpPr>
        <p:sp>
          <p:nvSpPr>
            <p:cNvPr id="5" name="Freeform 5"/>
            <p:cNvSpPr/>
            <p:nvPr/>
          </p:nvSpPr>
          <p:spPr>
            <a:xfrm>
              <a:off x="0" y="0"/>
              <a:ext cx="11114283" cy="9734868"/>
            </a:xfrm>
            <a:custGeom>
              <a:avLst/>
              <a:gdLst/>
              <a:ahLst/>
              <a:cxnLst/>
              <a:rect l="l" t="t" r="r" b="b"/>
              <a:pathLst>
                <a:path w="11114283" h="9734868">
                  <a:moveTo>
                    <a:pt x="0" y="0"/>
                  </a:moveTo>
                  <a:lnTo>
                    <a:pt x="11114283" y="0"/>
                  </a:lnTo>
                  <a:lnTo>
                    <a:pt x="11114283" y="9734868"/>
                  </a:lnTo>
                  <a:lnTo>
                    <a:pt x="0" y="9734868"/>
                  </a:lnTo>
                  <a:close/>
                </a:path>
              </a:pathLst>
            </a:custGeom>
            <a:solidFill>
              <a:srgbClr val="F2F2F2"/>
            </a:solidFill>
          </p:spPr>
        </p:sp>
        <p:sp>
          <p:nvSpPr>
            <p:cNvPr id="6" name="TextBox 6"/>
            <p:cNvSpPr txBox="1"/>
            <p:nvPr/>
          </p:nvSpPr>
          <p:spPr>
            <a:xfrm>
              <a:off x="0" y="9525"/>
              <a:ext cx="11114283" cy="9725343"/>
            </a:xfrm>
            <a:prstGeom prst="rect">
              <a:avLst/>
            </a:prstGeom>
          </p:spPr>
          <p:txBody>
            <a:bodyPr lIns="50800" tIns="50800" rIns="50800" bIns="50800" rtlCol="0" anchor="t"/>
            <a:lstStyle/>
            <a:p>
              <a:pPr algn="l">
                <a:lnSpc>
                  <a:spcPts val="3455"/>
                </a:lnSpc>
              </a:pPr>
              <a:endParaRPr dirty="0"/>
            </a:p>
            <a:p>
              <a:pPr algn="l">
                <a:lnSpc>
                  <a:spcPts val="3455"/>
                </a:lnSpc>
              </a:pPr>
              <a:r>
                <a:rPr lang="en-US" sz="3199" b="1" dirty="0" err="1">
                  <a:solidFill>
                    <a:srgbClr val="4A5656"/>
                  </a:solidFill>
                  <a:latin typeface="Arimo Bold"/>
                  <a:ea typeface="Arimo Bold"/>
                  <a:cs typeface="Arimo Bold"/>
                  <a:sym typeface="Arimo Bold"/>
                </a:rPr>
                <a:t>Öfke</a:t>
              </a:r>
              <a:r>
                <a:rPr lang="en-US" sz="3199" b="1" dirty="0">
                  <a:solidFill>
                    <a:srgbClr val="4A5656"/>
                  </a:solidFill>
                  <a:latin typeface="Arimo Bold"/>
                  <a:ea typeface="Arimo Bold"/>
                  <a:cs typeface="Arimo Bold"/>
                  <a:sym typeface="Arimo Bold"/>
                </a:rPr>
                <a:t> </a:t>
              </a:r>
              <a:r>
                <a:rPr lang="en-US" sz="3199" b="1" dirty="0" err="1">
                  <a:solidFill>
                    <a:srgbClr val="4A5656"/>
                  </a:solidFill>
                  <a:latin typeface="Arimo Bold"/>
                  <a:ea typeface="Arimo Bold"/>
                  <a:cs typeface="Arimo Bold"/>
                  <a:sym typeface="Arimo Bold"/>
                </a:rPr>
                <a:t>Kontrolünü</a:t>
              </a:r>
              <a:r>
                <a:rPr lang="en-US" sz="3199" b="1" dirty="0">
                  <a:solidFill>
                    <a:srgbClr val="4A5656"/>
                  </a:solidFill>
                  <a:latin typeface="Arimo Bold"/>
                  <a:ea typeface="Arimo Bold"/>
                  <a:cs typeface="Arimo Bold"/>
                  <a:sym typeface="Arimo Bold"/>
                </a:rPr>
                <a:t> </a:t>
              </a:r>
              <a:r>
                <a:rPr lang="en-US" sz="3199" b="1" dirty="0" err="1">
                  <a:solidFill>
                    <a:srgbClr val="4A5656"/>
                  </a:solidFill>
                  <a:latin typeface="Arimo Bold"/>
                  <a:ea typeface="Arimo Bold"/>
                  <a:cs typeface="Arimo Bold"/>
                  <a:sym typeface="Arimo Bold"/>
                </a:rPr>
                <a:t>Geliştirmek</a:t>
              </a:r>
              <a:r>
                <a:rPr lang="en-US" sz="3199" b="1" dirty="0">
                  <a:solidFill>
                    <a:srgbClr val="4A5656"/>
                  </a:solidFill>
                  <a:latin typeface="Arimo Bold"/>
                  <a:ea typeface="Arimo Bold"/>
                  <a:cs typeface="Arimo Bold"/>
                  <a:sym typeface="Arimo Bold"/>
                </a:rPr>
                <a:t>:</a:t>
              </a:r>
              <a:endParaRPr lang="tr-TR" sz="3199" b="1" dirty="0">
                <a:solidFill>
                  <a:srgbClr val="4A5656"/>
                </a:solidFill>
                <a:latin typeface="Arimo Bold"/>
                <a:ea typeface="Arimo Bold"/>
                <a:cs typeface="Arimo Bold"/>
                <a:sym typeface="Arimo Bold"/>
              </a:endParaRPr>
            </a:p>
            <a:p>
              <a:pPr algn="l">
                <a:lnSpc>
                  <a:spcPts val="3455"/>
                </a:lnSpc>
              </a:pPr>
              <a:endParaRPr lang="en-US" sz="3199" b="1" dirty="0">
                <a:solidFill>
                  <a:srgbClr val="4A5656"/>
                </a:solidFill>
                <a:latin typeface="Arimo Bold"/>
                <a:ea typeface="Arimo Bold"/>
                <a:cs typeface="Arimo Bold"/>
                <a:sym typeface="Arimo Bold"/>
              </a:endParaRPr>
            </a:p>
            <a:p>
              <a:pPr algn="l">
                <a:lnSpc>
                  <a:spcPts val="3455"/>
                </a:lnSpc>
              </a:pPr>
              <a:r>
                <a:rPr lang="en-US" sz="3199" dirty="0">
                  <a:solidFill>
                    <a:srgbClr val="4A5656"/>
                  </a:solidFill>
                  <a:latin typeface="Arimo"/>
                  <a:ea typeface="Arimo"/>
                  <a:cs typeface="Arimo"/>
                  <a:sym typeface="Arimo"/>
                </a:rPr>
                <a:t>•</a:t>
              </a:r>
              <a:r>
                <a:rPr lang="en-US" sz="3199" dirty="0" err="1">
                  <a:solidFill>
                    <a:srgbClr val="4A5656"/>
                  </a:solidFill>
                  <a:latin typeface="Arimo"/>
                  <a:ea typeface="Arimo"/>
                  <a:cs typeface="Arimo"/>
                  <a:sym typeface="Arimo"/>
                </a:rPr>
                <a:t>Öfke</a:t>
              </a:r>
              <a:r>
                <a:rPr lang="en-US" sz="3199" dirty="0">
                  <a:solidFill>
                    <a:srgbClr val="4A5656"/>
                  </a:solidFill>
                  <a:latin typeface="Arimo"/>
                  <a:ea typeface="Arimo"/>
                  <a:cs typeface="Arimo"/>
                  <a:sym typeface="Arimo"/>
                </a:rPr>
                <a:t> normal </a:t>
              </a:r>
              <a:r>
                <a:rPr lang="en-US" sz="3199" dirty="0" err="1">
                  <a:solidFill>
                    <a:srgbClr val="4A5656"/>
                  </a:solidFill>
                  <a:latin typeface="Arimo"/>
                  <a:ea typeface="Arimo"/>
                  <a:cs typeface="Arimo"/>
                  <a:sym typeface="Arimo"/>
                </a:rPr>
                <a:t>bir</a:t>
              </a:r>
              <a:r>
                <a:rPr lang="en-US" sz="3199" dirty="0">
                  <a:solidFill>
                    <a:srgbClr val="4A5656"/>
                  </a:solidFill>
                  <a:latin typeface="Arimo"/>
                  <a:ea typeface="Arimo"/>
                  <a:cs typeface="Arimo"/>
                  <a:sym typeface="Arimo"/>
                </a:rPr>
                <a:t> </a:t>
              </a:r>
              <a:r>
                <a:rPr lang="en-US" sz="3199" dirty="0" err="1">
                  <a:solidFill>
                    <a:srgbClr val="4A5656"/>
                  </a:solidFill>
                  <a:latin typeface="Arimo"/>
                  <a:ea typeface="Arimo"/>
                  <a:cs typeface="Arimo"/>
                  <a:sym typeface="Arimo"/>
                </a:rPr>
                <a:t>duygudur</a:t>
              </a:r>
              <a:r>
                <a:rPr lang="en-US" sz="3199" dirty="0">
                  <a:solidFill>
                    <a:srgbClr val="4A5656"/>
                  </a:solidFill>
                  <a:latin typeface="Arimo"/>
                  <a:ea typeface="Arimo"/>
                  <a:cs typeface="Arimo"/>
                  <a:sym typeface="Arimo"/>
                </a:rPr>
                <a:t>. </a:t>
              </a:r>
              <a:r>
                <a:rPr lang="en-US" sz="3199" dirty="0" err="1">
                  <a:solidFill>
                    <a:srgbClr val="4A5656"/>
                  </a:solidFill>
                  <a:latin typeface="Arimo"/>
                  <a:ea typeface="Arimo"/>
                  <a:cs typeface="Arimo"/>
                  <a:sym typeface="Arimo"/>
                </a:rPr>
                <a:t>İnsanların</a:t>
              </a:r>
              <a:r>
                <a:rPr lang="en-US" sz="3199" dirty="0">
                  <a:solidFill>
                    <a:srgbClr val="4A5656"/>
                  </a:solidFill>
                  <a:latin typeface="Arimo"/>
                  <a:ea typeface="Arimo"/>
                  <a:cs typeface="Arimo"/>
                  <a:sym typeface="Arimo"/>
                </a:rPr>
                <a:t> </a:t>
              </a:r>
              <a:r>
                <a:rPr lang="en-US" sz="3199" dirty="0" err="1">
                  <a:solidFill>
                    <a:srgbClr val="4A5656"/>
                  </a:solidFill>
                  <a:latin typeface="Arimo"/>
                  <a:ea typeface="Arimo"/>
                  <a:cs typeface="Arimo"/>
                  <a:sym typeface="Arimo"/>
                </a:rPr>
                <a:t>hiçbir</a:t>
              </a:r>
              <a:r>
                <a:rPr lang="en-US" sz="3199" dirty="0">
                  <a:solidFill>
                    <a:srgbClr val="4A5656"/>
                  </a:solidFill>
                  <a:latin typeface="Arimo"/>
                  <a:ea typeface="Arimo"/>
                  <a:cs typeface="Arimo"/>
                  <a:sym typeface="Arimo"/>
                </a:rPr>
                <a:t> </a:t>
              </a:r>
              <a:r>
                <a:rPr lang="en-US" sz="3199" dirty="0" err="1">
                  <a:solidFill>
                    <a:srgbClr val="4A5656"/>
                  </a:solidFill>
                  <a:latin typeface="Arimo"/>
                  <a:ea typeface="Arimo"/>
                  <a:cs typeface="Arimo"/>
                  <a:sym typeface="Arimo"/>
                </a:rPr>
                <a:t>zaman</a:t>
              </a:r>
              <a:r>
                <a:rPr lang="en-US" sz="3199" dirty="0">
                  <a:solidFill>
                    <a:srgbClr val="4A5656"/>
                  </a:solidFill>
                  <a:latin typeface="Arimo"/>
                  <a:ea typeface="Arimo"/>
                  <a:cs typeface="Arimo"/>
                  <a:sym typeface="Arimo"/>
                </a:rPr>
                <a:t> </a:t>
              </a:r>
              <a:r>
                <a:rPr lang="en-US" sz="3199" dirty="0" err="1">
                  <a:solidFill>
                    <a:srgbClr val="4A5656"/>
                  </a:solidFill>
                  <a:latin typeface="Arimo"/>
                  <a:ea typeface="Arimo"/>
                  <a:cs typeface="Arimo"/>
                  <a:sym typeface="Arimo"/>
                </a:rPr>
                <a:t>öfkelenmemesi</a:t>
              </a:r>
              <a:r>
                <a:rPr lang="en-US" sz="3199" dirty="0">
                  <a:solidFill>
                    <a:srgbClr val="4A5656"/>
                  </a:solidFill>
                  <a:latin typeface="Arimo"/>
                  <a:ea typeface="Arimo"/>
                  <a:cs typeface="Arimo"/>
                  <a:sym typeface="Arimo"/>
                </a:rPr>
                <a:t> </a:t>
              </a:r>
              <a:r>
                <a:rPr lang="en-US" sz="3199" dirty="0" err="1">
                  <a:solidFill>
                    <a:srgbClr val="4A5656"/>
                  </a:solidFill>
                  <a:latin typeface="Arimo"/>
                  <a:ea typeface="Arimo"/>
                  <a:cs typeface="Arimo"/>
                  <a:sym typeface="Arimo"/>
                </a:rPr>
                <a:t>gibi</a:t>
              </a:r>
              <a:r>
                <a:rPr lang="en-US" sz="3199" dirty="0">
                  <a:solidFill>
                    <a:srgbClr val="4A5656"/>
                  </a:solidFill>
                  <a:latin typeface="Arimo"/>
                  <a:ea typeface="Arimo"/>
                  <a:cs typeface="Arimo"/>
                  <a:sym typeface="Arimo"/>
                </a:rPr>
                <a:t> </a:t>
              </a:r>
              <a:r>
                <a:rPr lang="en-US" sz="3199" dirty="0" err="1">
                  <a:solidFill>
                    <a:srgbClr val="4A5656"/>
                  </a:solidFill>
                  <a:latin typeface="Arimo"/>
                  <a:ea typeface="Arimo"/>
                  <a:cs typeface="Arimo"/>
                  <a:sym typeface="Arimo"/>
                </a:rPr>
                <a:t>bir</a:t>
              </a:r>
              <a:r>
                <a:rPr lang="en-US" sz="3199" dirty="0">
                  <a:solidFill>
                    <a:srgbClr val="4A5656"/>
                  </a:solidFill>
                  <a:latin typeface="Arimo"/>
                  <a:ea typeface="Arimo"/>
                  <a:cs typeface="Arimo"/>
                  <a:sym typeface="Arimo"/>
                </a:rPr>
                <a:t> durum </a:t>
              </a:r>
              <a:r>
                <a:rPr lang="en-US" sz="3199" dirty="0" err="1">
                  <a:solidFill>
                    <a:srgbClr val="4A5656"/>
                  </a:solidFill>
                  <a:latin typeface="Arimo"/>
                  <a:ea typeface="Arimo"/>
                  <a:cs typeface="Arimo"/>
                  <a:sym typeface="Arimo"/>
                </a:rPr>
                <a:t>söz</a:t>
              </a:r>
              <a:r>
                <a:rPr lang="en-US" sz="3199" dirty="0">
                  <a:solidFill>
                    <a:srgbClr val="4A5656"/>
                  </a:solidFill>
                  <a:latin typeface="Arimo"/>
                  <a:ea typeface="Arimo"/>
                  <a:cs typeface="Arimo"/>
                  <a:sym typeface="Arimo"/>
                </a:rPr>
                <a:t> </a:t>
              </a:r>
              <a:r>
                <a:rPr lang="en-US" sz="3199" dirty="0" err="1">
                  <a:solidFill>
                    <a:srgbClr val="4A5656"/>
                  </a:solidFill>
                  <a:latin typeface="Arimo"/>
                  <a:ea typeface="Arimo"/>
                  <a:cs typeface="Arimo"/>
                  <a:sym typeface="Arimo"/>
                </a:rPr>
                <a:t>konusu</a:t>
              </a:r>
              <a:r>
                <a:rPr lang="en-US" sz="3199" dirty="0">
                  <a:solidFill>
                    <a:srgbClr val="4A5656"/>
                  </a:solidFill>
                  <a:latin typeface="Arimo"/>
                  <a:ea typeface="Arimo"/>
                  <a:cs typeface="Arimo"/>
                  <a:sym typeface="Arimo"/>
                </a:rPr>
                <a:t> </a:t>
              </a:r>
              <a:r>
                <a:rPr lang="en-US" sz="3199" dirty="0" err="1">
                  <a:solidFill>
                    <a:srgbClr val="4A5656"/>
                  </a:solidFill>
                  <a:latin typeface="Arimo"/>
                  <a:ea typeface="Arimo"/>
                  <a:cs typeface="Arimo"/>
                  <a:sym typeface="Arimo"/>
                </a:rPr>
                <a:t>değildir</a:t>
              </a:r>
              <a:r>
                <a:rPr lang="en-US" sz="3199" dirty="0">
                  <a:solidFill>
                    <a:srgbClr val="4A5656"/>
                  </a:solidFill>
                  <a:latin typeface="Arimo"/>
                  <a:ea typeface="Arimo"/>
                  <a:cs typeface="Arimo"/>
                  <a:sym typeface="Arimo"/>
                </a:rPr>
                <a:t>. </a:t>
              </a:r>
              <a:r>
                <a:rPr lang="en-US" sz="3199" dirty="0" err="1">
                  <a:solidFill>
                    <a:srgbClr val="4A5656"/>
                  </a:solidFill>
                  <a:latin typeface="Arimo"/>
                  <a:ea typeface="Arimo"/>
                  <a:cs typeface="Arimo"/>
                  <a:sym typeface="Arimo"/>
                </a:rPr>
                <a:t>Ancak</a:t>
              </a:r>
              <a:r>
                <a:rPr lang="en-US" sz="3199" dirty="0">
                  <a:solidFill>
                    <a:srgbClr val="4A5656"/>
                  </a:solidFill>
                  <a:latin typeface="Arimo"/>
                  <a:ea typeface="Arimo"/>
                  <a:cs typeface="Arimo"/>
                  <a:sym typeface="Arimo"/>
                </a:rPr>
                <a:t> </a:t>
              </a:r>
              <a:r>
                <a:rPr lang="en-US" sz="3199" dirty="0" err="1">
                  <a:solidFill>
                    <a:srgbClr val="4A5656"/>
                  </a:solidFill>
                  <a:latin typeface="Arimo"/>
                  <a:ea typeface="Arimo"/>
                  <a:cs typeface="Arimo"/>
                  <a:sym typeface="Arimo"/>
                </a:rPr>
                <a:t>öfkelendikten</a:t>
              </a:r>
              <a:r>
                <a:rPr lang="en-US" sz="3199" dirty="0">
                  <a:solidFill>
                    <a:srgbClr val="4A5656"/>
                  </a:solidFill>
                  <a:latin typeface="Arimo"/>
                  <a:ea typeface="Arimo"/>
                  <a:cs typeface="Arimo"/>
                  <a:sym typeface="Arimo"/>
                </a:rPr>
                <a:t> </a:t>
              </a:r>
              <a:r>
                <a:rPr lang="en-US" sz="3199" dirty="0" err="1">
                  <a:solidFill>
                    <a:srgbClr val="4A5656"/>
                  </a:solidFill>
                  <a:latin typeface="Arimo"/>
                  <a:ea typeface="Arimo"/>
                  <a:cs typeface="Arimo"/>
                  <a:sym typeface="Arimo"/>
                </a:rPr>
                <a:t>sonra</a:t>
              </a:r>
              <a:r>
                <a:rPr lang="en-US" sz="3199" dirty="0">
                  <a:solidFill>
                    <a:srgbClr val="4A5656"/>
                  </a:solidFill>
                  <a:latin typeface="Arimo"/>
                  <a:ea typeface="Arimo"/>
                  <a:cs typeface="Arimo"/>
                  <a:sym typeface="Arimo"/>
                </a:rPr>
                <a:t> </a:t>
              </a:r>
              <a:r>
                <a:rPr lang="en-US" sz="3199" dirty="0" err="1">
                  <a:solidFill>
                    <a:srgbClr val="4A5656"/>
                  </a:solidFill>
                  <a:latin typeface="Arimo"/>
                  <a:ea typeface="Arimo"/>
                  <a:cs typeface="Arimo"/>
                  <a:sym typeface="Arimo"/>
                </a:rPr>
                <a:t>tepkimizi</a:t>
              </a:r>
              <a:r>
                <a:rPr lang="en-US" sz="3199" dirty="0">
                  <a:solidFill>
                    <a:srgbClr val="4A5656"/>
                  </a:solidFill>
                  <a:latin typeface="Arimo"/>
                  <a:ea typeface="Arimo"/>
                  <a:cs typeface="Arimo"/>
                  <a:sym typeface="Arimo"/>
                </a:rPr>
                <a:t> </a:t>
              </a:r>
              <a:r>
                <a:rPr lang="en-US" sz="3199" dirty="0" err="1">
                  <a:solidFill>
                    <a:srgbClr val="4A5656"/>
                  </a:solidFill>
                  <a:latin typeface="Arimo"/>
                  <a:ea typeface="Arimo"/>
                  <a:cs typeface="Arimo"/>
                  <a:sym typeface="Arimo"/>
                </a:rPr>
                <a:t>ortaya</a:t>
              </a:r>
              <a:r>
                <a:rPr lang="en-US" sz="3199" dirty="0">
                  <a:solidFill>
                    <a:srgbClr val="4A5656"/>
                  </a:solidFill>
                  <a:latin typeface="Arimo"/>
                  <a:ea typeface="Arimo"/>
                  <a:cs typeface="Arimo"/>
                  <a:sym typeface="Arimo"/>
                </a:rPr>
                <a:t> </a:t>
              </a:r>
              <a:r>
                <a:rPr lang="en-US" sz="3199" dirty="0" err="1">
                  <a:solidFill>
                    <a:srgbClr val="4A5656"/>
                  </a:solidFill>
                  <a:latin typeface="Arimo"/>
                  <a:ea typeface="Arimo"/>
                  <a:cs typeface="Arimo"/>
                  <a:sym typeface="Arimo"/>
                </a:rPr>
                <a:t>koyma</a:t>
              </a:r>
              <a:r>
                <a:rPr lang="en-US" sz="3199" dirty="0">
                  <a:solidFill>
                    <a:srgbClr val="4A5656"/>
                  </a:solidFill>
                  <a:latin typeface="Arimo"/>
                  <a:ea typeface="Arimo"/>
                  <a:cs typeface="Arimo"/>
                  <a:sym typeface="Arimo"/>
                </a:rPr>
                <a:t> </a:t>
              </a:r>
              <a:r>
                <a:rPr lang="en-US" sz="3199" dirty="0" err="1">
                  <a:solidFill>
                    <a:srgbClr val="4A5656"/>
                  </a:solidFill>
                  <a:latin typeface="Arimo"/>
                  <a:ea typeface="Arimo"/>
                  <a:cs typeface="Arimo"/>
                  <a:sym typeface="Arimo"/>
                </a:rPr>
                <a:t>biçimimiz</a:t>
              </a:r>
              <a:r>
                <a:rPr lang="en-US" sz="3199" dirty="0">
                  <a:solidFill>
                    <a:srgbClr val="4A5656"/>
                  </a:solidFill>
                  <a:latin typeface="Arimo"/>
                  <a:ea typeface="Arimo"/>
                  <a:cs typeface="Arimo"/>
                  <a:sym typeface="Arimo"/>
                </a:rPr>
                <a:t> </a:t>
              </a:r>
              <a:r>
                <a:rPr lang="en-US" sz="3199" dirty="0" err="1">
                  <a:solidFill>
                    <a:srgbClr val="4A5656"/>
                  </a:solidFill>
                  <a:latin typeface="Arimo"/>
                  <a:ea typeface="Arimo"/>
                  <a:cs typeface="Arimo"/>
                  <a:sym typeface="Arimo"/>
                </a:rPr>
                <a:t>çok</a:t>
              </a:r>
              <a:r>
                <a:rPr lang="en-US" sz="3199" dirty="0">
                  <a:solidFill>
                    <a:srgbClr val="4A5656"/>
                  </a:solidFill>
                  <a:latin typeface="Arimo"/>
                  <a:ea typeface="Arimo"/>
                  <a:cs typeface="Arimo"/>
                  <a:sym typeface="Arimo"/>
                </a:rPr>
                <a:t> </a:t>
              </a:r>
              <a:r>
                <a:rPr lang="en-US" sz="3199" dirty="0" err="1">
                  <a:solidFill>
                    <a:srgbClr val="4A5656"/>
                  </a:solidFill>
                  <a:latin typeface="Arimo"/>
                  <a:ea typeface="Arimo"/>
                  <a:cs typeface="Arimo"/>
                  <a:sym typeface="Arimo"/>
                </a:rPr>
                <a:t>önemlidir</a:t>
              </a:r>
              <a:r>
                <a:rPr lang="en-US" sz="3199" dirty="0">
                  <a:solidFill>
                    <a:srgbClr val="4A5656"/>
                  </a:solidFill>
                  <a:latin typeface="Arimo"/>
                  <a:ea typeface="Arimo"/>
                  <a:cs typeface="Arimo"/>
                  <a:sym typeface="Arimo"/>
                </a:rPr>
                <a:t>. </a:t>
              </a:r>
              <a:endParaRPr lang="tr-TR" sz="3199" dirty="0">
                <a:solidFill>
                  <a:srgbClr val="4A5656"/>
                </a:solidFill>
                <a:latin typeface="Arimo"/>
                <a:ea typeface="Arimo"/>
                <a:cs typeface="Arimo"/>
                <a:sym typeface="Arimo"/>
              </a:endParaRPr>
            </a:p>
            <a:p>
              <a:pPr algn="l">
                <a:lnSpc>
                  <a:spcPts val="3455"/>
                </a:lnSpc>
              </a:pPr>
              <a:endParaRPr lang="en-US" sz="3199" dirty="0">
                <a:solidFill>
                  <a:srgbClr val="4A5656"/>
                </a:solidFill>
                <a:latin typeface="Arimo"/>
                <a:ea typeface="Arimo"/>
                <a:cs typeface="Arimo"/>
                <a:sym typeface="Arimo"/>
              </a:endParaRPr>
            </a:p>
            <a:p>
              <a:pPr algn="l">
                <a:lnSpc>
                  <a:spcPts val="3455"/>
                </a:lnSpc>
              </a:pPr>
              <a:r>
                <a:rPr lang="en-US" sz="3199" dirty="0">
                  <a:solidFill>
                    <a:srgbClr val="4A5656"/>
                  </a:solidFill>
                  <a:latin typeface="Arimo"/>
                  <a:ea typeface="Arimo"/>
                  <a:cs typeface="Arimo"/>
                  <a:sym typeface="Arimo"/>
                </a:rPr>
                <a:t>•</a:t>
              </a:r>
              <a:r>
                <a:rPr lang="en-US" sz="3199" dirty="0" err="1">
                  <a:solidFill>
                    <a:srgbClr val="4A5656"/>
                  </a:solidFill>
                  <a:latin typeface="Arimo"/>
                  <a:ea typeface="Arimo"/>
                  <a:cs typeface="Arimo"/>
                  <a:sym typeface="Arimo"/>
                </a:rPr>
                <a:t>Öfkelendiğimiz</a:t>
              </a:r>
              <a:r>
                <a:rPr lang="en-US" sz="3199" dirty="0">
                  <a:solidFill>
                    <a:srgbClr val="4A5656"/>
                  </a:solidFill>
                  <a:latin typeface="Arimo"/>
                  <a:ea typeface="Arimo"/>
                  <a:cs typeface="Arimo"/>
                  <a:sym typeface="Arimo"/>
                </a:rPr>
                <a:t> </a:t>
              </a:r>
              <a:r>
                <a:rPr lang="en-US" sz="3199" dirty="0" err="1">
                  <a:solidFill>
                    <a:srgbClr val="4A5656"/>
                  </a:solidFill>
                  <a:latin typeface="Arimo"/>
                  <a:ea typeface="Arimo"/>
                  <a:cs typeface="Arimo"/>
                  <a:sym typeface="Arimo"/>
                </a:rPr>
                <a:t>durumlarda</a:t>
              </a:r>
              <a:r>
                <a:rPr lang="en-US" sz="3199" dirty="0">
                  <a:solidFill>
                    <a:srgbClr val="4A5656"/>
                  </a:solidFill>
                  <a:latin typeface="Arimo"/>
                  <a:ea typeface="Arimo"/>
                  <a:cs typeface="Arimo"/>
                  <a:sym typeface="Arimo"/>
                </a:rPr>
                <a:t>, </a:t>
              </a:r>
              <a:r>
                <a:rPr lang="en-US" sz="3199" dirty="0" err="1">
                  <a:solidFill>
                    <a:srgbClr val="4A5656"/>
                  </a:solidFill>
                  <a:latin typeface="Arimo"/>
                  <a:ea typeface="Arimo"/>
                  <a:cs typeface="Arimo"/>
                  <a:sym typeface="Arimo"/>
                </a:rPr>
                <a:t>öfkemizi</a:t>
              </a:r>
              <a:r>
                <a:rPr lang="en-US" sz="3199" dirty="0">
                  <a:solidFill>
                    <a:srgbClr val="4A5656"/>
                  </a:solidFill>
                  <a:latin typeface="Arimo"/>
                  <a:ea typeface="Arimo"/>
                  <a:cs typeface="Arimo"/>
                  <a:sym typeface="Arimo"/>
                </a:rPr>
                <a:t> </a:t>
              </a:r>
              <a:r>
                <a:rPr lang="en-US" sz="3199" dirty="0" err="1">
                  <a:solidFill>
                    <a:srgbClr val="4A5656"/>
                  </a:solidFill>
                  <a:latin typeface="Arimo"/>
                  <a:ea typeface="Arimo"/>
                  <a:cs typeface="Arimo"/>
                  <a:sym typeface="Arimo"/>
                </a:rPr>
                <a:t>kontrol</a:t>
              </a:r>
              <a:r>
                <a:rPr lang="en-US" sz="3199" dirty="0">
                  <a:solidFill>
                    <a:srgbClr val="4A5656"/>
                  </a:solidFill>
                  <a:latin typeface="Arimo"/>
                  <a:ea typeface="Arimo"/>
                  <a:cs typeface="Arimo"/>
                  <a:sym typeface="Arimo"/>
                </a:rPr>
                <a:t> </a:t>
              </a:r>
              <a:r>
                <a:rPr lang="en-US" sz="3199" dirty="0" err="1">
                  <a:solidFill>
                    <a:srgbClr val="4A5656"/>
                  </a:solidFill>
                  <a:latin typeface="Arimo"/>
                  <a:ea typeface="Arimo"/>
                  <a:cs typeface="Arimo"/>
                  <a:sym typeface="Arimo"/>
                </a:rPr>
                <a:t>etmeyerek</a:t>
              </a:r>
              <a:r>
                <a:rPr lang="en-US" sz="3199" dirty="0">
                  <a:solidFill>
                    <a:srgbClr val="4A5656"/>
                  </a:solidFill>
                  <a:latin typeface="Arimo"/>
                  <a:ea typeface="Arimo"/>
                  <a:cs typeface="Arimo"/>
                  <a:sym typeface="Arimo"/>
                </a:rPr>
                <a:t> </a:t>
              </a:r>
              <a:r>
                <a:rPr lang="en-US" sz="3199" dirty="0" err="1">
                  <a:solidFill>
                    <a:srgbClr val="4A5656"/>
                  </a:solidFill>
                  <a:latin typeface="Arimo"/>
                  <a:ea typeface="Arimo"/>
                  <a:cs typeface="Arimo"/>
                  <a:sym typeface="Arimo"/>
                </a:rPr>
                <a:t>şiddet</a:t>
              </a:r>
              <a:r>
                <a:rPr lang="en-US" sz="3199" dirty="0">
                  <a:solidFill>
                    <a:srgbClr val="4A5656"/>
                  </a:solidFill>
                  <a:latin typeface="Arimo"/>
                  <a:ea typeface="Arimo"/>
                  <a:cs typeface="Arimo"/>
                  <a:sym typeface="Arimo"/>
                </a:rPr>
                <a:t> </a:t>
              </a:r>
              <a:r>
                <a:rPr lang="en-US" sz="3199" dirty="0" err="1">
                  <a:solidFill>
                    <a:srgbClr val="4A5656"/>
                  </a:solidFill>
                  <a:latin typeface="Arimo"/>
                  <a:ea typeface="Arimo"/>
                  <a:cs typeface="Arimo"/>
                  <a:sym typeface="Arimo"/>
                </a:rPr>
                <a:t>içeren</a:t>
              </a:r>
              <a:r>
                <a:rPr lang="en-US" sz="3199" dirty="0">
                  <a:solidFill>
                    <a:srgbClr val="4A5656"/>
                  </a:solidFill>
                  <a:latin typeface="Arimo"/>
                  <a:ea typeface="Arimo"/>
                  <a:cs typeface="Arimo"/>
                  <a:sym typeface="Arimo"/>
                </a:rPr>
                <a:t> </a:t>
              </a:r>
              <a:r>
                <a:rPr lang="en-US" sz="3199" dirty="0" err="1">
                  <a:solidFill>
                    <a:srgbClr val="4A5656"/>
                  </a:solidFill>
                  <a:latin typeface="Arimo"/>
                  <a:ea typeface="Arimo"/>
                  <a:cs typeface="Arimo"/>
                  <a:sym typeface="Arimo"/>
                </a:rPr>
                <a:t>saldırganca</a:t>
              </a:r>
              <a:r>
                <a:rPr lang="en-US" sz="3199" dirty="0">
                  <a:solidFill>
                    <a:srgbClr val="4A5656"/>
                  </a:solidFill>
                  <a:latin typeface="Arimo"/>
                  <a:ea typeface="Arimo"/>
                  <a:cs typeface="Arimo"/>
                  <a:sym typeface="Arimo"/>
                </a:rPr>
                <a:t> </a:t>
              </a:r>
              <a:r>
                <a:rPr lang="en-US" sz="3199" dirty="0" err="1">
                  <a:solidFill>
                    <a:srgbClr val="4A5656"/>
                  </a:solidFill>
                  <a:latin typeface="Arimo"/>
                  <a:ea typeface="Arimo"/>
                  <a:cs typeface="Arimo"/>
                  <a:sym typeface="Arimo"/>
                </a:rPr>
                <a:t>davranışlara</a:t>
              </a:r>
              <a:r>
                <a:rPr lang="en-US" sz="3199" dirty="0">
                  <a:solidFill>
                    <a:srgbClr val="4A5656"/>
                  </a:solidFill>
                  <a:latin typeface="Arimo"/>
                  <a:ea typeface="Arimo"/>
                  <a:cs typeface="Arimo"/>
                  <a:sym typeface="Arimo"/>
                </a:rPr>
                <a:t> </a:t>
              </a:r>
              <a:r>
                <a:rPr lang="en-US" sz="3199" dirty="0" err="1">
                  <a:solidFill>
                    <a:srgbClr val="4A5656"/>
                  </a:solidFill>
                  <a:latin typeface="Arimo"/>
                  <a:ea typeface="Arimo"/>
                  <a:cs typeface="Arimo"/>
                  <a:sym typeface="Arimo"/>
                </a:rPr>
                <a:t>başvuruyorsak</a:t>
              </a:r>
              <a:r>
                <a:rPr lang="en-US" sz="3199" dirty="0">
                  <a:solidFill>
                    <a:srgbClr val="4A5656"/>
                  </a:solidFill>
                  <a:latin typeface="Arimo"/>
                  <a:ea typeface="Arimo"/>
                  <a:cs typeface="Arimo"/>
                  <a:sym typeface="Arimo"/>
                </a:rPr>
                <a:t>, </a:t>
              </a:r>
              <a:r>
                <a:rPr lang="en-US" sz="3199" dirty="0" err="1">
                  <a:solidFill>
                    <a:srgbClr val="4A5656"/>
                  </a:solidFill>
                  <a:latin typeface="Arimo"/>
                  <a:ea typeface="Arimo"/>
                  <a:cs typeface="Arimo"/>
                  <a:sym typeface="Arimo"/>
                </a:rPr>
                <a:t>gerekçemiz</a:t>
              </a:r>
              <a:r>
                <a:rPr lang="en-US" sz="3199" dirty="0">
                  <a:solidFill>
                    <a:srgbClr val="4A5656"/>
                  </a:solidFill>
                  <a:latin typeface="Arimo"/>
                  <a:ea typeface="Arimo"/>
                  <a:cs typeface="Arimo"/>
                  <a:sym typeface="Arimo"/>
                </a:rPr>
                <a:t> ne </a:t>
              </a:r>
              <a:r>
                <a:rPr lang="en-US" sz="3199" dirty="0" err="1">
                  <a:solidFill>
                    <a:srgbClr val="4A5656"/>
                  </a:solidFill>
                  <a:latin typeface="Arimo"/>
                  <a:ea typeface="Arimo"/>
                  <a:cs typeface="Arimo"/>
                  <a:sym typeface="Arimo"/>
                </a:rPr>
                <a:t>olursa</a:t>
              </a:r>
              <a:r>
                <a:rPr lang="en-US" sz="3199" dirty="0">
                  <a:solidFill>
                    <a:srgbClr val="4A5656"/>
                  </a:solidFill>
                  <a:latin typeface="Arimo"/>
                  <a:ea typeface="Arimo"/>
                  <a:cs typeface="Arimo"/>
                  <a:sym typeface="Arimo"/>
                </a:rPr>
                <a:t> </a:t>
              </a:r>
              <a:r>
                <a:rPr lang="en-US" sz="3199" dirty="0" err="1">
                  <a:solidFill>
                    <a:srgbClr val="4A5656"/>
                  </a:solidFill>
                  <a:latin typeface="Arimo"/>
                  <a:ea typeface="Arimo"/>
                  <a:cs typeface="Arimo"/>
                  <a:sym typeface="Arimo"/>
                </a:rPr>
                <a:t>olsun</a:t>
              </a:r>
              <a:r>
                <a:rPr lang="en-US" sz="3199" dirty="0">
                  <a:solidFill>
                    <a:srgbClr val="4A5656"/>
                  </a:solidFill>
                  <a:latin typeface="Arimo"/>
                  <a:ea typeface="Arimo"/>
                  <a:cs typeface="Arimo"/>
                  <a:sym typeface="Arimo"/>
                </a:rPr>
                <a:t> </a:t>
              </a:r>
              <a:r>
                <a:rPr lang="en-US" sz="3199" dirty="0" err="1">
                  <a:solidFill>
                    <a:srgbClr val="4A5656"/>
                  </a:solidFill>
                  <a:latin typeface="Arimo"/>
                  <a:ea typeface="Arimo"/>
                  <a:cs typeface="Arimo"/>
                  <a:sym typeface="Arimo"/>
                </a:rPr>
                <a:t>sergilediğimiz</a:t>
              </a:r>
              <a:r>
                <a:rPr lang="en-US" sz="3199" dirty="0">
                  <a:solidFill>
                    <a:srgbClr val="4A5656"/>
                  </a:solidFill>
                  <a:latin typeface="Arimo"/>
                  <a:ea typeface="Arimo"/>
                  <a:cs typeface="Arimo"/>
                  <a:sym typeface="Arimo"/>
                </a:rPr>
                <a:t> </a:t>
              </a:r>
              <a:r>
                <a:rPr lang="en-US" sz="3199" dirty="0" err="1">
                  <a:solidFill>
                    <a:srgbClr val="4A5656"/>
                  </a:solidFill>
                  <a:latin typeface="Arimo"/>
                  <a:ea typeface="Arimo"/>
                  <a:cs typeface="Arimo"/>
                  <a:sym typeface="Arimo"/>
                </a:rPr>
                <a:t>davranışlar</a:t>
              </a:r>
              <a:r>
                <a:rPr lang="en-US" sz="3199" dirty="0">
                  <a:solidFill>
                    <a:srgbClr val="4A5656"/>
                  </a:solidFill>
                  <a:latin typeface="Arimo"/>
                  <a:ea typeface="Arimo"/>
                  <a:cs typeface="Arimo"/>
                  <a:sym typeface="Arimo"/>
                </a:rPr>
                <a:t> </a:t>
              </a:r>
              <a:r>
                <a:rPr lang="en-US" sz="3199" dirty="0" err="1">
                  <a:solidFill>
                    <a:srgbClr val="4A5656"/>
                  </a:solidFill>
                  <a:latin typeface="Arimo"/>
                  <a:ea typeface="Arimo"/>
                  <a:cs typeface="Arimo"/>
                  <a:sym typeface="Arimo"/>
                </a:rPr>
                <a:t>kabul</a:t>
              </a:r>
              <a:r>
                <a:rPr lang="en-US" sz="3199" dirty="0">
                  <a:solidFill>
                    <a:srgbClr val="4A5656"/>
                  </a:solidFill>
                  <a:latin typeface="Arimo"/>
                  <a:ea typeface="Arimo"/>
                  <a:cs typeface="Arimo"/>
                  <a:sym typeface="Arimo"/>
                </a:rPr>
                <a:t> </a:t>
              </a:r>
              <a:r>
                <a:rPr lang="en-US" sz="3199" dirty="0" err="1">
                  <a:solidFill>
                    <a:srgbClr val="4A5656"/>
                  </a:solidFill>
                  <a:latin typeface="Arimo"/>
                  <a:ea typeface="Arimo"/>
                  <a:cs typeface="Arimo"/>
                  <a:sym typeface="Arimo"/>
                </a:rPr>
                <a:t>edilemez</a:t>
              </a:r>
              <a:r>
                <a:rPr lang="en-US" sz="3199" dirty="0">
                  <a:solidFill>
                    <a:srgbClr val="4A5656"/>
                  </a:solidFill>
                  <a:latin typeface="Arimo"/>
                  <a:ea typeface="Arimo"/>
                  <a:cs typeface="Arimo"/>
                  <a:sym typeface="Arimo"/>
                </a:rPr>
                <a:t>. </a:t>
              </a:r>
            </a:p>
            <a:p>
              <a:pPr algn="l">
                <a:lnSpc>
                  <a:spcPts val="3455"/>
                </a:lnSpc>
              </a:pPr>
              <a:endParaRPr lang="en-US" sz="3199" dirty="0">
                <a:solidFill>
                  <a:srgbClr val="4A5656"/>
                </a:solidFill>
                <a:latin typeface="Arimo"/>
                <a:ea typeface="Arimo"/>
                <a:cs typeface="Arimo"/>
                <a:sym typeface="Arimo"/>
              </a:endParaRPr>
            </a:p>
            <a:p>
              <a:pPr algn="l">
                <a:lnSpc>
                  <a:spcPts val="3455"/>
                </a:lnSpc>
              </a:pPr>
              <a:endParaRPr lang="en-US" sz="3199" dirty="0">
                <a:solidFill>
                  <a:srgbClr val="4A5656"/>
                </a:solidFill>
                <a:latin typeface="Arimo"/>
                <a:ea typeface="Arimo"/>
                <a:cs typeface="Arimo"/>
                <a:sym typeface="Arimo"/>
              </a:endParaRPr>
            </a:p>
            <a:p>
              <a:pPr algn="l">
                <a:lnSpc>
                  <a:spcPts val="3455"/>
                </a:lnSpc>
              </a:pPr>
              <a:endParaRPr lang="en-US" sz="3199" dirty="0">
                <a:solidFill>
                  <a:srgbClr val="4A5656"/>
                </a:solidFill>
                <a:latin typeface="Arimo"/>
                <a:ea typeface="Arimo"/>
                <a:cs typeface="Arimo"/>
                <a:sym typeface="Arimo"/>
              </a:endParaRPr>
            </a:p>
            <a:p>
              <a:pPr algn="l">
                <a:lnSpc>
                  <a:spcPts val="3455"/>
                </a:lnSpc>
              </a:pPr>
              <a:endParaRPr lang="en-US" sz="3199" dirty="0">
                <a:solidFill>
                  <a:srgbClr val="4A5656"/>
                </a:solidFill>
                <a:latin typeface="Arimo"/>
                <a:ea typeface="Arimo"/>
                <a:cs typeface="Arimo"/>
                <a:sym typeface="Arimo"/>
              </a:endParaRPr>
            </a:p>
          </p:txBody>
        </p:sp>
      </p:grpSp>
      <p:sp>
        <p:nvSpPr>
          <p:cNvPr id="7" name="Freeform 7"/>
          <p:cNvSpPr/>
          <p:nvPr/>
        </p:nvSpPr>
        <p:spPr>
          <a:xfrm>
            <a:off x="10950917" y="1860670"/>
            <a:ext cx="5396122" cy="7030777"/>
          </a:xfrm>
          <a:custGeom>
            <a:avLst/>
            <a:gdLst/>
            <a:ahLst/>
            <a:cxnLst/>
            <a:rect l="l" t="t" r="r" b="b"/>
            <a:pathLst>
              <a:path w="5396122" h="7030777">
                <a:moveTo>
                  <a:pt x="0" y="0"/>
                </a:moveTo>
                <a:lnTo>
                  <a:pt x="5396122" y="0"/>
                </a:lnTo>
                <a:lnTo>
                  <a:pt x="5396122" y="7030777"/>
                </a:lnTo>
                <a:lnTo>
                  <a:pt x="0" y="703077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8" name="TextBox 8"/>
          <p:cNvSpPr txBox="1"/>
          <p:nvPr/>
        </p:nvSpPr>
        <p:spPr>
          <a:xfrm>
            <a:off x="1028700" y="441007"/>
            <a:ext cx="11678226" cy="967359"/>
          </a:xfrm>
          <a:prstGeom prst="rect">
            <a:avLst/>
          </a:prstGeom>
        </p:spPr>
        <p:txBody>
          <a:bodyPr lIns="0" tIns="0" rIns="0" bIns="0" rtlCol="0" anchor="t">
            <a:spAutoFit/>
          </a:bodyPr>
          <a:lstStyle/>
          <a:p>
            <a:pPr algn="l">
              <a:lnSpc>
                <a:spcPts val="7128"/>
              </a:lnSpc>
            </a:pPr>
            <a:r>
              <a:rPr lang="en-US" sz="6600">
                <a:solidFill>
                  <a:srgbClr val="4A5656"/>
                </a:solidFill>
                <a:latin typeface="Arimo"/>
                <a:ea typeface="Arimo"/>
                <a:cs typeface="Arimo"/>
                <a:sym typeface="Arimo"/>
              </a:rPr>
              <a:t>Şiddeti Önlemenin Yolları</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a:off x="0" y="1001268"/>
            <a:ext cx="4634610" cy="7315198"/>
          </a:xfrm>
          <a:custGeom>
            <a:avLst/>
            <a:gdLst/>
            <a:ahLst/>
            <a:cxnLst/>
            <a:rect l="l" t="t" r="r" b="b"/>
            <a:pathLst>
              <a:path w="4634610" h="7315198">
                <a:moveTo>
                  <a:pt x="0" y="0"/>
                </a:moveTo>
                <a:lnTo>
                  <a:pt x="4634610" y="0"/>
                </a:lnTo>
                <a:lnTo>
                  <a:pt x="4634610" y="7315198"/>
                </a:lnTo>
                <a:lnTo>
                  <a:pt x="0" y="7315198"/>
                </a:lnTo>
                <a:lnTo>
                  <a:pt x="0" y="0"/>
                </a:lnTo>
                <a:close/>
              </a:path>
            </a:pathLst>
          </a:custGeom>
          <a:blipFill>
            <a:blip r:embed="rId3">
              <a:extLst>
                <a:ext uri="{96DAC541-7B7A-43D3-8B79-37D633B846F1}">
                  <asvg:svgBlip xmlns:asvg="http://schemas.microsoft.com/office/drawing/2016/SVG/main" r:embed="rId4"/>
                </a:ext>
              </a:extLst>
            </a:blip>
            <a:stretch>
              <a:fillRect r="-37350" b="103"/>
            </a:stretch>
          </a:blipFill>
        </p:spPr>
      </p:sp>
      <p:grpSp>
        <p:nvGrpSpPr>
          <p:cNvPr id="3" name="Group 3"/>
          <p:cNvGrpSpPr/>
          <p:nvPr/>
        </p:nvGrpSpPr>
        <p:grpSpPr>
          <a:xfrm>
            <a:off x="15213723" y="0"/>
            <a:ext cx="3074276" cy="10287000"/>
            <a:chOff x="0" y="0"/>
            <a:chExt cx="4099034" cy="13716000"/>
          </a:xfrm>
        </p:grpSpPr>
        <p:sp>
          <p:nvSpPr>
            <p:cNvPr id="4" name="Freeform 4"/>
            <p:cNvSpPr/>
            <p:nvPr/>
          </p:nvSpPr>
          <p:spPr>
            <a:xfrm>
              <a:off x="0" y="0"/>
              <a:ext cx="4099052" cy="13716000"/>
            </a:xfrm>
            <a:custGeom>
              <a:avLst/>
              <a:gdLst/>
              <a:ahLst/>
              <a:cxnLst/>
              <a:rect l="l" t="t" r="r" b="b"/>
              <a:pathLst>
                <a:path w="4099052" h="13716000">
                  <a:moveTo>
                    <a:pt x="0" y="0"/>
                  </a:moveTo>
                  <a:lnTo>
                    <a:pt x="4099052" y="0"/>
                  </a:lnTo>
                  <a:lnTo>
                    <a:pt x="4099052" y="13716000"/>
                  </a:lnTo>
                  <a:lnTo>
                    <a:pt x="0" y="13716000"/>
                  </a:lnTo>
                  <a:close/>
                </a:path>
              </a:pathLst>
            </a:custGeom>
            <a:solidFill>
              <a:srgbClr val="BED6DA">
                <a:alpha val="49804"/>
              </a:srgbClr>
            </a:solidFill>
          </p:spPr>
        </p:sp>
      </p:grpSp>
      <p:grpSp>
        <p:nvGrpSpPr>
          <p:cNvPr id="5" name="Group 5"/>
          <p:cNvGrpSpPr/>
          <p:nvPr/>
        </p:nvGrpSpPr>
        <p:grpSpPr>
          <a:xfrm>
            <a:off x="14866883" y="0"/>
            <a:ext cx="68578" cy="10287000"/>
            <a:chOff x="0" y="0"/>
            <a:chExt cx="91438" cy="13716000"/>
          </a:xfrm>
        </p:grpSpPr>
        <p:sp>
          <p:nvSpPr>
            <p:cNvPr id="6" name="Freeform 6"/>
            <p:cNvSpPr/>
            <p:nvPr/>
          </p:nvSpPr>
          <p:spPr>
            <a:xfrm>
              <a:off x="0" y="0"/>
              <a:ext cx="91440" cy="13716000"/>
            </a:xfrm>
            <a:custGeom>
              <a:avLst/>
              <a:gdLst/>
              <a:ahLst/>
              <a:cxnLst/>
              <a:rect l="l" t="t" r="r" b="b"/>
              <a:pathLst>
                <a:path w="91440" h="13716000">
                  <a:moveTo>
                    <a:pt x="91440" y="0"/>
                  </a:moveTo>
                  <a:lnTo>
                    <a:pt x="0" y="0"/>
                  </a:lnTo>
                  <a:lnTo>
                    <a:pt x="0" y="13716000"/>
                  </a:lnTo>
                  <a:lnTo>
                    <a:pt x="91440" y="13716000"/>
                  </a:lnTo>
                  <a:close/>
                </a:path>
              </a:pathLst>
            </a:custGeom>
            <a:solidFill>
              <a:srgbClr val="E8DFD4">
                <a:alpha val="49804"/>
              </a:srgbClr>
            </a:solidFill>
          </p:spPr>
        </p:sp>
      </p:grpSp>
      <p:sp>
        <p:nvSpPr>
          <p:cNvPr id="7" name="Freeform 7"/>
          <p:cNvSpPr/>
          <p:nvPr/>
        </p:nvSpPr>
        <p:spPr>
          <a:xfrm rot="5400000">
            <a:off x="15557806" y="7150144"/>
            <a:ext cx="2762907" cy="1453404"/>
          </a:xfrm>
          <a:custGeom>
            <a:avLst/>
            <a:gdLst/>
            <a:ahLst/>
            <a:cxnLst/>
            <a:rect l="l" t="t" r="r" b="b"/>
            <a:pathLst>
              <a:path w="2762907" h="1453404">
                <a:moveTo>
                  <a:pt x="0" y="0"/>
                </a:moveTo>
                <a:lnTo>
                  <a:pt x="2762908" y="0"/>
                </a:lnTo>
                <a:lnTo>
                  <a:pt x="2762908" y="1453405"/>
                </a:lnTo>
                <a:lnTo>
                  <a:pt x="0" y="1453405"/>
                </a:lnTo>
                <a:lnTo>
                  <a:pt x="0" y="0"/>
                </a:lnTo>
                <a:close/>
              </a:path>
            </a:pathLst>
          </a:custGeom>
          <a:blipFill>
            <a:blip r:embed="rId5">
              <a:extLst>
                <a:ext uri="{96DAC541-7B7A-43D3-8B79-37D633B846F1}">
                  <asvg:svgBlip xmlns:asvg="http://schemas.microsoft.com/office/drawing/2016/SVG/main" r:embed="rId6"/>
                </a:ext>
              </a:extLst>
            </a:blip>
            <a:stretch>
              <a:fillRect l="-25" r="-25"/>
            </a:stretch>
          </a:blipFill>
        </p:spPr>
      </p:sp>
      <p:grpSp>
        <p:nvGrpSpPr>
          <p:cNvPr id="8" name="Group 8"/>
          <p:cNvGrpSpPr/>
          <p:nvPr/>
        </p:nvGrpSpPr>
        <p:grpSpPr>
          <a:xfrm>
            <a:off x="6047598" y="887491"/>
            <a:ext cx="8666708" cy="8545925"/>
            <a:chOff x="0" y="-257175"/>
            <a:chExt cx="11555611" cy="11394567"/>
          </a:xfrm>
        </p:grpSpPr>
        <p:sp>
          <p:nvSpPr>
            <p:cNvPr id="9" name="Freeform 9"/>
            <p:cNvSpPr/>
            <p:nvPr/>
          </p:nvSpPr>
          <p:spPr>
            <a:xfrm>
              <a:off x="337027" y="0"/>
              <a:ext cx="11218584" cy="11137392"/>
            </a:xfrm>
            <a:custGeom>
              <a:avLst/>
              <a:gdLst/>
              <a:ahLst/>
              <a:cxnLst/>
              <a:rect l="l" t="t" r="r" b="b"/>
              <a:pathLst>
                <a:path w="11218584" h="11137392">
                  <a:moveTo>
                    <a:pt x="0" y="0"/>
                  </a:moveTo>
                  <a:lnTo>
                    <a:pt x="11218584" y="0"/>
                  </a:lnTo>
                  <a:lnTo>
                    <a:pt x="11218584" y="11137392"/>
                  </a:lnTo>
                  <a:lnTo>
                    <a:pt x="0" y="11137392"/>
                  </a:lnTo>
                  <a:close/>
                </a:path>
              </a:pathLst>
            </a:custGeom>
            <a:solidFill>
              <a:srgbClr val="F2F2F2"/>
            </a:solidFill>
          </p:spPr>
        </p:sp>
        <p:sp>
          <p:nvSpPr>
            <p:cNvPr id="10" name="TextBox 10"/>
            <p:cNvSpPr txBox="1"/>
            <p:nvPr/>
          </p:nvSpPr>
          <p:spPr>
            <a:xfrm>
              <a:off x="0" y="-257175"/>
              <a:ext cx="11218584" cy="11394567"/>
            </a:xfrm>
            <a:prstGeom prst="rect">
              <a:avLst/>
            </a:prstGeom>
          </p:spPr>
          <p:txBody>
            <a:bodyPr lIns="50800" tIns="50800" rIns="50800" bIns="50800" rtlCol="0" anchor="ctr"/>
            <a:lstStyle/>
            <a:p>
              <a:pPr marL="760095" lvl="1" indent="-380048" algn="l">
                <a:lnSpc>
                  <a:spcPts val="7560"/>
                </a:lnSpc>
                <a:buFont typeface="Arial"/>
                <a:buChar char="•"/>
              </a:pPr>
              <a:r>
                <a:rPr lang="en-US" sz="4200" dirty="0">
                  <a:solidFill>
                    <a:srgbClr val="4A5656"/>
                  </a:solidFill>
                  <a:latin typeface="Arimo"/>
                  <a:ea typeface="Arimo"/>
                  <a:cs typeface="Arimo"/>
                  <a:sym typeface="Arimo"/>
                </a:rPr>
                <a:t>1-Çocuk </a:t>
              </a:r>
              <a:r>
                <a:rPr lang="en-US" sz="4200" dirty="0" err="1">
                  <a:solidFill>
                    <a:srgbClr val="4A5656"/>
                  </a:solidFill>
                  <a:latin typeface="Arimo"/>
                  <a:ea typeface="Arimo"/>
                  <a:cs typeface="Arimo"/>
                  <a:sym typeface="Arimo"/>
                </a:rPr>
                <a:t>Nedir</a:t>
              </a:r>
              <a:r>
                <a:rPr lang="en-US" sz="4200" dirty="0">
                  <a:solidFill>
                    <a:srgbClr val="4A5656"/>
                  </a:solidFill>
                  <a:latin typeface="Arimo"/>
                  <a:ea typeface="Arimo"/>
                  <a:cs typeface="Arimo"/>
                  <a:sym typeface="Arimo"/>
                </a:rPr>
                <a:t>? </a:t>
              </a:r>
              <a:r>
                <a:rPr lang="en-US" sz="4200" dirty="0" err="1">
                  <a:solidFill>
                    <a:srgbClr val="4A5656"/>
                  </a:solidFill>
                  <a:latin typeface="Arimo"/>
                  <a:ea typeface="Arimo"/>
                  <a:cs typeface="Arimo"/>
                  <a:sym typeface="Arimo"/>
                </a:rPr>
                <a:t>Çocuk</a:t>
              </a:r>
              <a:r>
                <a:rPr lang="en-US" sz="4200" dirty="0">
                  <a:solidFill>
                    <a:srgbClr val="4A5656"/>
                  </a:solidFill>
                  <a:latin typeface="Arimo"/>
                  <a:ea typeface="Arimo"/>
                  <a:cs typeface="Arimo"/>
                  <a:sym typeface="Arimo"/>
                </a:rPr>
                <a:t> </a:t>
              </a:r>
              <a:r>
                <a:rPr lang="en-US" sz="4200" dirty="0" err="1">
                  <a:solidFill>
                    <a:srgbClr val="4A5656"/>
                  </a:solidFill>
                  <a:latin typeface="Arimo"/>
                  <a:ea typeface="Arimo"/>
                  <a:cs typeface="Arimo"/>
                  <a:sym typeface="Arimo"/>
                </a:rPr>
                <a:t>Hakları</a:t>
              </a:r>
              <a:r>
                <a:rPr lang="en-US" sz="4200" dirty="0">
                  <a:solidFill>
                    <a:srgbClr val="4A5656"/>
                  </a:solidFill>
                  <a:latin typeface="Arimo"/>
                  <a:ea typeface="Arimo"/>
                  <a:cs typeface="Arimo"/>
                  <a:sym typeface="Arimo"/>
                </a:rPr>
                <a:t> </a:t>
              </a:r>
              <a:r>
                <a:rPr lang="en-US" sz="4200" dirty="0" err="1">
                  <a:solidFill>
                    <a:srgbClr val="4A5656"/>
                  </a:solidFill>
                  <a:latin typeface="Arimo"/>
                  <a:ea typeface="Arimo"/>
                  <a:cs typeface="Arimo"/>
                  <a:sym typeface="Arimo"/>
                </a:rPr>
                <a:t>Nelerdir</a:t>
              </a:r>
              <a:r>
                <a:rPr lang="en-US" sz="4200" dirty="0">
                  <a:solidFill>
                    <a:srgbClr val="4A5656"/>
                  </a:solidFill>
                  <a:latin typeface="Arimo"/>
                  <a:ea typeface="Arimo"/>
                  <a:cs typeface="Arimo"/>
                  <a:sym typeface="Arimo"/>
                </a:rPr>
                <a:t>? </a:t>
              </a:r>
            </a:p>
            <a:p>
              <a:pPr marL="760095" lvl="1" indent="-380048" algn="l">
                <a:lnSpc>
                  <a:spcPts val="7560"/>
                </a:lnSpc>
                <a:buFont typeface="Arial"/>
                <a:buChar char="•"/>
              </a:pPr>
              <a:r>
                <a:rPr lang="en-US" sz="4200" dirty="0">
                  <a:solidFill>
                    <a:srgbClr val="4A5656"/>
                  </a:solidFill>
                  <a:latin typeface="Arimo"/>
                  <a:ea typeface="Arimo"/>
                  <a:cs typeface="Arimo"/>
                  <a:sym typeface="Arimo"/>
                </a:rPr>
                <a:t>2-Şiddetin </a:t>
              </a:r>
              <a:r>
                <a:rPr lang="en-US" sz="4200" dirty="0" err="1">
                  <a:solidFill>
                    <a:srgbClr val="4A5656"/>
                  </a:solidFill>
                  <a:latin typeface="Arimo"/>
                  <a:ea typeface="Arimo"/>
                  <a:cs typeface="Arimo"/>
                  <a:sym typeface="Arimo"/>
                </a:rPr>
                <a:t>Tanımı</a:t>
              </a:r>
              <a:r>
                <a:rPr lang="en-US" sz="4200" dirty="0">
                  <a:solidFill>
                    <a:srgbClr val="4A5656"/>
                  </a:solidFill>
                  <a:latin typeface="Arimo"/>
                  <a:ea typeface="Arimo"/>
                  <a:cs typeface="Arimo"/>
                  <a:sym typeface="Arimo"/>
                </a:rPr>
                <a:t> </a:t>
              </a:r>
              <a:r>
                <a:rPr lang="en-US" sz="4200" dirty="0" err="1">
                  <a:solidFill>
                    <a:srgbClr val="4A5656"/>
                  </a:solidFill>
                  <a:latin typeface="Arimo"/>
                  <a:ea typeface="Arimo"/>
                  <a:cs typeface="Arimo"/>
                  <a:sym typeface="Arimo"/>
                </a:rPr>
                <a:t>ve</a:t>
              </a:r>
              <a:r>
                <a:rPr lang="en-US" sz="4200" dirty="0">
                  <a:solidFill>
                    <a:srgbClr val="4A5656"/>
                  </a:solidFill>
                  <a:latin typeface="Arimo"/>
                  <a:ea typeface="Arimo"/>
                  <a:cs typeface="Arimo"/>
                  <a:sym typeface="Arimo"/>
                </a:rPr>
                <a:t> </a:t>
              </a:r>
              <a:r>
                <a:rPr lang="en-US" sz="4200" dirty="0" err="1">
                  <a:solidFill>
                    <a:srgbClr val="4A5656"/>
                  </a:solidFill>
                  <a:latin typeface="Arimo"/>
                  <a:ea typeface="Arimo"/>
                  <a:cs typeface="Arimo"/>
                  <a:sym typeface="Arimo"/>
                </a:rPr>
                <a:t>Türleri</a:t>
              </a:r>
              <a:endParaRPr lang="en-US" sz="4200" dirty="0">
                <a:solidFill>
                  <a:srgbClr val="4A5656"/>
                </a:solidFill>
                <a:latin typeface="Arimo"/>
                <a:ea typeface="Arimo"/>
                <a:cs typeface="Arimo"/>
                <a:sym typeface="Arimo"/>
              </a:endParaRPr>
            </a:p>
            <a:p>
              <a:pPr marL="760095" lvl="1" indent="-380048" algn="l">
                <a:lnSpc>
                  <a:spcPts val="7560"/>
                </a:lnSpc>
                <a:buFont typeface="Arial"/>
                <a:buChar char="•"/>
              </a:pPr>
              <a:r>
                <a:rPr lang="en-US" sz="4200" dirty="0">
                  <a:solidFill>
                    <a:srgbClr val="4A5656"/>
                  </a:solidFill>
                  <a:latin typeface="Arimo"/>
                  <a:ea typeface="Arimo"/>
                  <a:cs typeface="Arimo"/>
                  <a:sym typeface="Arimo"/>
                </a:rPr>
                <a:t>3-Şiddetin </a:t>
              </a:r>
              <a:r>
                <a:rPr lang="en-US" sz="4200" dirty="0" err="1">
                  <a:solidFill>
                    <a:srgbClr val="4A5656"/>
                  </a:solidFill>
                  <a:latin typeface="Arimo"/>
                  <a:ea typeface="Arimo"/>
                  <a:cs typeface="Arimo"/>
                  <a:sym typeface="Arimo"/>
                </a:rPr>
                <a:t>Sonuçları</a:t>
              </a:r>
              <a:endParaRPr lang="en-US" sz="4200" dirty="0">
                <a:solidFill>
                  <a:srgbClr val="4A5656"/>
                </a:solidFill>
                <a:latin typeface="Arimo"/>
                <a:ea typeface="Arimo"/>
                <a:cs typeface="Arimo"/>
                <a:sym typeface="Arimo"/>
              </a:endParaRPr>
            </a:p>
            <a:p>
              <a:pPr marL="760095" lvl="1" indent="-380048" algn="l">
                <a:lnSpc>
                  <a:spcPts val="7560"/>
                </a:lnSpc>
                <a:buFont typeface="Arial"/>
                <a:buChar char="•"/>
              </a:pPr>
              <a:r>
                <a:rPr lang="en-US" sz="4200" dirty="0">
                  <a:solidFill>
                    <a:srgbClr val="4A5656"/>
                  </a:solidFill>
                  <a:latin typeface="Arimo"/>
                  <a:ea typeface="Arimo"/>
                  <a:cs typeface="Arimo"/>
                  <a:sym typeface="Arimo"/>
                </a:rPr>
                <a:t>4-Şiddeti </a:t>
              </a:r>
              <a:r>
                <a:rPr lang="en-US" sz="4200" dirty="0" err="1">
                  <a:solidFill>
                    <a:srgbClr val="4A5656"/>
                  </a:solidFill>
                  <a:latin typeface="Arimo"/>
                  <a:ea typeface="Arimo"/>
                  <a:cs typeface="Arimo"/>
                  <a:sym typeface="Arimo"/>
                </a:rPr>
                <a:t>Önlemenin</a:t>
              </a:r>
              <a:r>
                <a:rPr lang="en-US" sz="4200" dirty="0">
                  <a:solidFill>
                    <a:srgbClr val="4A5656"/>
                  </a:solidFill>
                  <a:latin typeface="Arimo"/>
                  <a:ea typeface="Arimo"/>
                  <a:cs typeface="Arimo"/>
                  <a:sym typeface="Arimo"/>
                </a:rPr>
                <a:t> </a:t>
              </a:r>
              <a:r>
                <a:rPr lang="en-US" sz="4200" dirty="0" err="1">
                  <a:solidFill>
                    <a:srgbClr val="4A5656"/>
                  </a:solidFill>
                  <a:latin typeface="Arimo"/>
                  <a:ea typeface="Arimo"/>
                  <a:cs typeface="Arimo"/>
                  <a:sym typeface="Arimo"/>
                </a:rPr>
                <a:t>Yolları</a:t>
              </a:r>
              <a:r>
                <a:rPr lang="en-US" sz="4200" dirty="0">
                  <a:solidFill>
                    <a:srgbClr val="4A5656"/>
                  </a:solidFill>
                  <a:latin typeface="Arimo"/>
                  <a:ea typeface="Arimo"/>
                  <a:cs typeface="Arimo"/>
                  <a:sym typeface="Arimo"/>
                </a:rPr>
                <a:t> </a:t>
              </a:r>
            </a:p>
            <a:p>
              <a:pPr marL="760095" lvl="1" indent="-380048" algn="l">
                <a:lnSpc>
                  <a:spcPts val="7560"/>
                </a:lnSpc>
                <a:buFont typeface="Arial"/>
                <a:buChar char="•"/>
              </a:pPr>
              <a:r>
                <a:rPr lang="en-US" sz="4200" dirty="0">
                  <a:solidFill>
                    <a:srgbClr val="4A5656"/>
                  </a:solidFill>
                  <a:latin typeface="Arimo"/>
                  <a:ea typeface="Arimo"/>
                  <a:cs typeface="Arimo"/>
                  <a:sym typeface="Arimo"/>
                </a:rPr>
                <a:t>5-İletişim </a:t>
              </a:r>
              <a:r>
                <a:rPr lang="en-US" sz="4200" dirty="0" err="1">
                  <a:solidFill>
                    <a:srgbClr val="4A5656"/>
                  </a:solidFill>
                  <a:latin typeface="Arimo"/>
                  <a:ea typeface="Arimo"/>
                  <a:cs typeface="Arimo"/>
                  <a:sym typeface="Arimo"/>
                </a:rPr>
                <a:t>Becerileri</a:t>
              </a:r>
              <a:r>
                <a:rPr lang="en-US" sz="4200" dirty="0">
                  <a:solidFill>
                    <a:srgbClr val="4A5656"/>
                  </a:solidFill>
                  <a:latin typeface="Arimo"/>
                  <a:ea typeface="Arimo"/>
                  <a:cs typeface="Arimo"/>
                  <a:sym typeface="Arimo"/>
                </a:rPr>
                <a:t> </a:t>
              </a:r>
              <a:r>
                <a:rPr lang="en-US" sz="4200" dirty="0" err="1">
                  <a:solidFill>
                    <a:srgbClr val="4A5656"/>
                  </a:solidFill>
                  <a:latin typeface="Arimo"/>
                  <a:ea typeface="Arimo"/>
                  <a:cs typeface="Arimo"/>
                  <a:sym typeface="Arimo"/>
                </a:rPr>
                <a:t>ve</a:t>
              </a:r>
              <a:r>
                <a:rPr lang="en-US" sz="4200" dirty="0">
                  <a:solidFill>
                    <a:srgbClr val="4A5656"/>
                  </a:solidFill>
                  <a:latin typeface="Arimo"/>
                  <a:ea typeface="Arimo"/>
                  <a:cs typeface="Arimo"/>
                  <a:sym typeface="Arimo"/>
                </a:rPr>
                <a:t> </a:t>
              </a:r>
              <a:r>
                <a:rPr lang="en-US" sz="4200" dirty="0" err="1">
                  <a:solidFill>
                    <a:srgbClr val="4A5656"/>
                  </a:solidFill>
                  <a:latin typeface="Arimo"/>
                  <a:ea typeface="Arimo"/>
                  <a:cs typeface="Arimo"/>
                  <a:sym typeface="Arimo"/>
                </a:rPr>
                <a:t>Empati</a:t>
              </a:r>
              <a:endParaRPr lang="en-US" sz="4200" dirty="0">
                <a:solidFill>
                  <a:srgbClr val="4A5656"/>
                </a:solidFill>
                <a:latin typeface="Arimo"/>
                <a:ea typeface="Arimo"/>
                <a:cs typeface="Arimo"/>
                <a:sym typeface="Arimo"/>
              </a:endParaRPr>
            </a:p>
            <a:p>
              <a:pPr marL="760095" lvl="1" indent="-380048" algn="l">
                <a:lnSpc>
                  <a:spcPts val="7560"/>
                </a:lnSpc>
                <a:buFont typeface="Arial"/>
                <a:buChar char="•"/>
              </a:pPr>
              <a:r>
                <a:rPr lang="en-US" sz="4200" dirty="0">
                  <a:solidFill>
                    <a:srgbClr val="4A5656"/>
                  </a:solidFill>
                  <a:latin typeface="Arimo"/>
                  <a:ea typeface="Arimo"/>
                  <a:cs typeface="Arimo"/>
                  <a:sym typeface="Arimo"/>
                </a:rPr>
                <a:t>6-Destek </a:t>
              </a:r>
              <a:r>
                <a:rPr lang="en-US" sz="4200" dirty="0" err="1">
                  <a:solidFill>
                    <a:srgbClr val="4A5656"/>
                  </a:solidFill>
                  <a:latin typeface="Arimo"/>
                  <a:ea typeface="Arimo"/>
                  <a:cs typeface="Arimo"/>
                  <a:sym typeface="Arimo"/>
                </a:rPr>
                <a:t>Sistemleri</a:t>
              </a:r>
              <a:endParaRPr lang="en-US" sz="4200" dirty="0">
                <a:solidFill>
                  <a:srgbClr val="4A5656"/>
                </a:solidFill>
                <a:latin typeface="Arimo"/>
                <a:ea typeface="Arimo"/>
                <a:cs typeface="Arimo"/>
                <a:sym typeface="Arimo"/>
              </a:endParaRPr>
            </a:p>
            <a:p>
              <a:pPr marL="760095" lvl="1" indent="-380048" algn="l">
                <a:lnSpc>
                  <a:spcPts val="7560"/>
                </a:lnSpc>
                <a:buFont typeface="Arial"/>
                <a:buChar char="•"/>
              </a:pPr>
              <a:r>
                <a:rPr lang="en-US" sz="4200" dirty="0">
                  <a:solidFill>
                    <a:srgbClr val="4A5656"/>
                  </a:solidFill>
                  <a:latin typeface="Arimo"/>
                  <a:ea typeface="Arimo"/>
                  <a:cs typeface="Arimo"/>
                  <a:sym typeface="Arimo"/>
                </a:rPr>
                <a:t>7-Kendi </a:t>
              </a:r>
              <a:r>
                <a:rPr lang="en-US" sz="4200" dirty="0" err="1">
                  <a:solidFill>
                    <a:srgbClr val="4A5656"/>
                  </a:solidFill>
                  <a:latin typeface="Arimo"/>
                  <a:ea typeface="Arimo"/>
                  <a:cs typeface="Arimo"/>
                  <a:sym typeface="Arimo"/>
                </a:rPr>
                <a:t>Haklarını</a:t>
              </a:r>
              <a:r>
                <a:rPr lang="en-US" sz="4200" dirty="0">
                  <a:solidFill>
                    <a:srgbClr val="4A5656"/>
                  </a:solidFill>
                  <a:latin typeface="Arimo"/>
                  <a:ea typeface="Arimo"/>
                  <a:cs typeface="Arimo"/>
                  <a:sym typeface="Arimo"/>
                </a:rPr>
                <a:t> </a:t>
              </a:r>
              <a:r>
                <a:rPr lang="en-US" sz="4200" dirty="0" err="1">
                  <a:solidFill>
                    <a:srgbClr val="4A5656"/>
                  </a:solidFill>
                  <a:latin typeface="Arimo"/>
                  <a:ea typeface="Arimo"/>
                  <a:cs typeface="Arimo"/>
                  <a:sym typeface="Arimo"/>
                </a:rPr>
                <a:t>Bilmek</a:t>
              </a:r>
              <a:endParaRPr lang="en-US" sz="4200" dirty="0">
                <a:solidFill>
                  <a:srgbClr val="4A5656"/>
                </a:solidFill>
                <a:latin typeface="Arimo"/>
                <a:ea typeface="Arimo"/>
                <a:cs typeface="Arimo"/>
                <a:sym typeface="Arimo"/>
              </a:endParaRPr>
            </a:p>
          </p:txBody>
        </p:sp>
      </p:grpSp>
      <p:sp>
        <p:nvSpPr>
          <p:cNvPr id="11" name="Freeform 11"/>
          <p:cNvSpPr/>
          <p:nvPr/>
        </p:nvSpPr>
        <p:spPr>
          <a:xfrm>
            <a:off x="15466493" y="191828"/>
            <a:ext cx="2568736" cy="2526994"/>
          </a:xfrm>
          <a:custGeom>
            <a:avLst/>
            <a:gdLst/>
            <a:ahLst/>
            <a:cxnLst/>
            <a:rect l="l" t="t" r="r" b="b"/>
            <a:pathLst>
              <a:path w="2568736" h="2526994">
                <a:moveTo>
                  <a:pt x="0" y="0"/>
                </a:moveTo>
                <a:lnTo>
                  <a:pt x="2568736" y="0"/>
                </a:lnTo>
                <a:lnTo>
                  <a:pt x="2568736" y="2526994"/>
                </a:lnTo>
                <a:lnTo>
                  <a:pt x="0" y="252699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2" name="TextBox 12"/>
          <p:cNvSpPr txBox="1"/>
          <p:nvPr/>
        </p:nvSpPr>
        <p:spPr>
          <a:xfrm>
            <a:off x="588611" y="4676035"/>
            <a:ext cx="5409853" cy="968839"/>
          </a:xfrm>
          <a:prstGeom prst="rect">
            <a:avLst/>
          </a:prstGeom>
        </p:spPr>
        <p:txBody>
          <a:bodyPr lIns="0" tIns="0" rIns="0" bIns="0" rtlCol="0" anchor="t">
            <a:spAutoFit/>
          </a:bodyPr>
          <a:lstStyle/>
          <a:p>
            <a:pPr algn="l">
              <a:lnSpc>
                <a:spcPts val="7235"/>
              </a:lnSpc>
            </a:pPr>
            <a:r>
              <a:rPr lang="en-US" sz="6699">
                <a:solidFill>
                  <a:srgbClr val="4A5656"/>
                </a:solidFill>
                <a:latin typeface="Arimo"/>
                <a:ea typeface="Arimo"/>
                <a:cs typeface="Arimo"/>
                <a:sym typeface="Arimo"/>
              </a:rPr>
              <a:t>İÇİNDEKİLER</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6574"/>
            <a:ext cx="18288000" cy="228600"/>
            <a:chOff x="0" y="0"/>
            <a:chExt cx="24384000" cy="304800"/>
          </a:xfrm>
        </p:grpSpPr>
        <p:sp>
          <p:nvSpPr>
            <p:cNvPr id="3" name="Freeform 3"/>
            <p:cNvSpPr/>
            <p:nvPr/>
          </p:nvSpPr>
          <p:spPr>
            <a:xfrm>
              <a:off x="0" y="0"/>
              <a:ext cx="24384000" cy="304800"/>
            </a:xfrm>
            <a:custGeom>
              <a:avLst/>
              <a:gdLst/>
              <a:ahLst/>
              <a:cxnLst/>
              <a:rect l="l" t="t" r="r" b="b"/>
              <a:pathLst>
                <a:path w="24384000" h="304800">
                  <a:moveTo>
                    <a:pt x="0" y="0"/>
                  </a:moveTo>
                  <a:lnTo>
                    <a:pt x="24384000" y="0"/>
                  </a:lnTo>
                  <a:lnTo>
                    <a:pt x="24384000" y="304800"/>
                  </a:lnTo>
                  <a:lnTo>
                    <a:pt x="0" y="304800"/>
                  </a:lnTo>
                  <a:close/>
                </a:path>
              </a:pathLst>
            </a:custGeom>
            <a:solidFill>
              <a:srgbClr val="BED6DA">
                <a:alpha val="49804"/>
              </a:srgbClr>
            </a:solidFill>
          </p:spPr>
        </p:sp>
      </p:grpSp>
      <p:grpSp>
        <p:nvGrpSpPr>
          <p:cNvPr id="4" name="Group 4"/>
          <p:cNvGrpSpPr/>
          <p:nvPr/>
        </p:nvGrpSpPr>
        <p:grpSpPr>
          <a:xfrm>
            <a:off x="9144000" y="1408366"/>
            <a:ext cx="8335712" cy="8615468"/>
            <a:chOff x="0" y="0"/>
            <a:chExt cx="11114283" cy="11487291"/>
          </a:xfrm>
        </p:grpSpPr>
        <p:sp>
          <p:nvSpPr>
            <p:cNvPr id="5" name="Freeform 5"/>
            <p:cNvSpPr/>
            <p:nvPr/>
          </p:nvSpPr>
          <p:spPr>
            <a:xfrm>
              <a:off x="0" y="0"/>
              <a:ext cx="11114283" cy="11487290"/>
            </a:xfrm>
            <a:custGeom>
              <a:avLst/>
              <a:gdLst/>
              <a:ahLst/>
              <a:cxnLst/>
              <a:rect l="l" t="t" r="r" b="b"/>
              <a:pathLst>
                <a:path w="11114283" h="11487290">
                  <a:moveTo>
                    <a:pt x="0" y="0"/>
                  </a:moveTo>
                  <a:lnTo>
                    <a:pt x="11114283" y="0"/>
                  </a:lnTo>
                  <a:lnTo>
                    <a:pt x="11114283" y="11487290"/>
                  </a:lnTo>
                  <a:lnTo>
                    <a:pt x="0" y="11487290"/>
                  </a:lnTo>
                  <a:close/>
                </a:path>
              </a:pathLst>
            </a:custGeom>
            <a:solidFill>
              <a:srgbClr val="F2F2F2"/>
            </a:solidFill>
          </p:spPr>
        </p:sp>
        <p:sp>
          <p:nvSpPr>
            <p:cNvPr id="6" name="TextBox 6"/>
            <p:cNvSpPr txBox="1"/>
            <p:nvPr/>
          </p:nvSpPr>
          <p:spPr>
            <a:xfrm>
              <a:off x="0" y="9525"/>
              <a:ext cx="11114283" cy="11477766"/>
            </a:xfrm>
            <a:prstGeom prst="rect">
              <a:avLst/>
            </a:prstGeom>
          </p:spPr>
          <p:txBody>
            <a:bodyPr lIns="50800" tIns="50800" rIns="50800" bIns="50800" rtlCol="0" anchor="t"/>
            <a:lstStyle/>
            <a:p>
              <a:pPr algn="l">
                <a:lnSpc>
                  <a:spcPts val="3455"/>
                </a:lnSpc>
              </a:pPr>
              <a:r>
                <a:rPr lang="en-US" sz="3199" b="1">
                  <a:solidFill>
                    <a:srgbClr val="4A5656"/>
                  </a:solidFill>
                  <a:latin typeface="Arimo Bold"/>
                  <a:ea typeface="Arimo Bold"/>
                  <a:cs typeface="Arimo Bold"/>
                  <a:sym typeface="Arimo Bold"/>
                </a:rPr>
                <a:t>Öfkemizi Kontrol Etmek İçin Neler Yapabiliriz?</a:t>
              </a:r>
            </a:p>
            <a:p>
              <a:pPr marL="690879" lvl="1" indent="-345439" algn="l">
                <a:lnSpc>
                  <a:spcPts val="3455"/>
                </a:lnSpc>
                <a:buFont typeface="Arial"/>
                <a:buChar char="•"/>
              </a:pPr>
              <a:r>
                <a:rPr lang="en-US" sz="3199">
                  <a:solidFill>
                    <a:srgbClr val="4A5656"/>
                  </a:solidFill>
                  <a:latin typeface="Arimo"/>
                  <a:ea typeface="Arimo"/>
                  <a:cs typeface="Arimo"/>
                  <a:sym typeface="Arimo"/>
                </a:rPr>
                <a:t>Durun ve derin derin nefes alın bunu yaparken İçinizden 10'a kadar sayın.</a:t>
              </a:r>
            </a:p>
            <a:p>
              <a:pPr marL="690879" lvl="1" indent="-345439" algn="l">
                <a:lnSpc>
                  <a:spcPts val="3455"/>
                </a:lnSpc>
                <a:buFont typeface="Arial"/>
                <a:buChar char="•"/>
              </a:pPr>
              <a:r>
                <a:rPr lang="en-US" sz="3199">
                  <a:solidFill>
                    <a:srgbClr val="4A5656"/>
                  </a:solidFill>
                  <a:latin typeface="Arimo"/>
                  <a:ea typeface="Arimo"/>
                  <a:cs typeface="Arimo"/>
                  <a:sym typeface="Arimo"/>
                </a:rPr>
                <a:t>Kendi kendinizi ‘’sakin olmalıyım ’’ diyerek telkin etmeye çalışın.</a:t>
              </a:r>
            </a:p>
            <a:p>
              <a:pPr marL="690879" lvl="1" indent="-345439" algn="l">
                <a:lnSpc>
                  <a:spcPts val="3455"/>
                </a:lnSpc>
                <a:buFont typeface="Arial"/>
                <a:buChar char="•"/>
              </a:pPr>
              <a:r>
                <a:rPr lang="en-US" sz="3199">
                  <a:solidFill>
                    <a:srgbClr val="4A5656"/>
                  </a:solidFill>
                  <a:latin typeface="Arimo"/>
                  <a:ea typeface="Arimo"/>
                  <a:cs typeface="Arimo"/>
                  <a:sym typeface="Arimo"/>
                </a:rPr>
                <a:t>Öfkelendiğiniz kişiye konuşmaya ara vermek istediğinizi söyleyin.</a:t>
              </a:r>
            </a:p>
            <a:p>
              <a:pPr marL="690879" lvl="1" indent="-345439" algn="l">
                <a:lnSpc>
                  <a:spcPts val="3455"/>
                </a:lnSpc>
                <a:buFont typeface="Arial"/>
                <a:buChar char="•"/>
              </a:pPr>
              <a:r>
                <a:rPr lang="en-US" sz="3199">
                  <a:solidFill>
                    <a:srgbClr val="4A5656"/>
                  </a:solidFill>
                  <a:latin typeface="Arimo"/>
                  <a:ea typeface="Arimo"/>
                  <a:cs typeface="Arimo"/>
                  <a:sym typeface="Arimo"/>
                </a:rPr>
                <a:t>Öfkeniz devam ediyorsa bulunduğunuz ortamdan uzaklaşın ve sakinleşene kadar orada kalın. </a:t>
              </a:r>
            </a:p>
            <a:p>
              <a:pPr marL="690879" lvl="1" indent="-345439" algn="l">
                <a:lnSpc>
                  <a:spcPts val="3455"/>
                </a:lnSpc>
                <a:buFont typeface="Arial"/>
                <a:buChar char="•"/>
              </a:pPr>
              <a:r>
                <a:rPr lang="en-US" sz="3199">
                  <a:solidFill>
                    <a:srgbClr val="4A5656"/>
                  </a:solidFill>
                  <a:latin typeface="Arimo"/>
                  <a:ea typeface="Arimo"/>
                  <a:cs typeface="Arimo"/>
                  <a:sym typeface="Arimo"/>
                </a:rPr>
                <a:t>Vücudunuza sıvı alarak kalp ritminizi dengelemeye çalışın.</a:t>
              </a:r>
            </a:p>
            <a:p>
              <a:pPr marL="690879" lvl="1" indent="-345439" algn="l">
                <a:lnSpc>
                  <a:spcPts val="3455"/>
                </a:lnSpc>
                <a:buFont typeface="Arial"/>
                <a:buChar char="•"/>
              </a:pPr>
              <a:r>
                <a:rPr lang="en-US" sz="3199">
                  <a:solidFill>
                    <a:srgbClr val="4A5656"/>
                  </a:solidFill>
                  <a:latin typeface="Arimo"/>
                  <a:ea typeface="Arimo"/>
                  <a:cs typeface="Arimo"/>
                  <a:sym typeface="Arimo"/>
                </a:rPr>
                <a:t>Sizi sakinleştirebilecek bir etkinlikle uğraşın.</a:t>
              </a:r>
            </a:p>
            <a:p>
              <a:pPr marL="690879" lvl="1" indent="-345439" algn="l">
                <a:lnSpc>
                  <a:spcPts val="3455"/>
                </a:lnSpc>
                <a:buFont typeface="Arial"/>
                <a:buChar char="•"/>
              </a:pPr>
              <a:r>
                <a:rPr lang="en-US" sz="3199">
                  <a:solidFill>
                    <a:srgbClr val="4A5656"/>
                  </a:solidFill>
                  <a:latin typeface="Arimo"/>
                  <a:ea typeface="Arimo"/>
                  <a:cs typeface="Arimo"/>
                  <a:sym typeface="Arimo"/>
                </a:rPr>
                <a:t>Sakinleşince sorun ve çözüm yolları hakkında konuşabilirsiniz.</a:t>
              </a:r>
            </a:p>
            <a:p>
              <a:pPr algn="l">
                <a:lnSpc>
                  <a:spcPts val="3455"/>
                </a:lnSpc>
              </a:pPr>
              <a:endParaRPr lang="en-US" sz="3199">
                <a:solidFill>
                  <a:srgbClr val="4A5656"/>
                </a:solidFill>
                <a:latin typeface="Arimo"/>
                <a:ea typeface="Arimo"/>
                <a:cs typeface="Arimo"/>
                <a:sym typeface="Arimo"/>
              </a:endParaRPr>
            </a:p>
            <a:p>
              <a:pPr algn="l">
                <a:lnSpc>
                  <a:spcPts val="3455"/>
                </a:lnSpc>
              </a:pPr>
              <a:endParaRPr lang="en-US" sz="3199">
                <a:solidFill>
                  <a:srgbClr val="4A5656"/>
                </a:solidFill>
                <a:latin typeface="Arimo"/>
                <a:ea typeface="Arimo"/>
                <a:cs typeface="Arimo"/>
                <a:sym typeface="Arimo"/>
              </a:endParaRPr>
            </a:p>
          </p:txBody>
        </p:sp>
      </p:grpSp>
      <p:sp>
        <p:nvSpPr>
          <p:cNvPr id="7" name="Freeform 7"/>
          <p:cNvSpPr/>
          <p:nvPr/>
        </p:nvSpPr>
        <p:spPr>
          <a:xfrm>
            <a:off x="794655" y="3119122"/>
            <a:ext cx="7829925" cy="4593556"/>
          </a:xfrm>
          <a:custGeom>
            <a:avLst/>
            <a:gdLst/>
            <a:ahLst/>
            <a:cxnLst/>
            <a:rect l="l" t="t" r="r" b="b"/>
            <a:pathLst>
              <a:path w="7829925" h="4593556">
                <a:moveTo>
                  <a:pt x="0" y="0"/>
                </a:moveTo>
                <a:lnTo>
                  <a:pt x="7829925" y="0"/>
                </a:lnTo>
                <a:lnTo>
                  <a:pt x="7829925" y="4593556"/>
                </a:lnTo>
                <a:lnTo>
                  <a:pt x="0" y="459355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8" name="TextBox 8"/>
          <p:cNvSpPr txBox="1"/>
          <p:nvPr/>
        </p:nvSpPr>
        <p:spPr>
          <a:xfrm>
            <a:off x="794655" y="357141"/>
            <a:ext cx="11678226" cy="967359"/>
          </a:xfrm>
          <a:prstGeom prst="rect">
            <a:avLst/>
          </a:prstGeom>
        </p:spPr>
        <p:txBody>
          <a:bodyPr lIns="0" tIns="0" rIns="0" bIns="0" rtlCol="0" anchor="t">
            <a:spAutoFit/>
          </a:bodyPr>
          <a:lstStyle/>
          <a:p>
            <a:pPr algn="l">
              <a:lnSpc>
                <a:spcPts val="7128"/>
              </a:lnSpc>
            </a:pPr>
            <a:r>
              <a:rPr lang="en-US" sz="6600">
                <a:solidFill>
                  <a:srgbClr val="4A5656"/>
                </a:solidFill>
                <a:latin typeface="Arimo"/>
                <a:ea typeface="Arimo"/>
                <a:cs typeface="Arimo"/>
                <a:sym typeface="Arimo"/>
              </a:rPr>
              <a:t>Şiddeti Önlemenin Yolları</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360277" y="0"/>
            <a:ext cx="2001482" cy="10287000"/>
            <a:chOff x="0" y="0"/>
            <a:chExt cx="2668642" cy="13716000"/>
          </a:xfrm>
        </p:grpSpPr>
        <p:sp>
          <p:nvSpPr>
            <p:cNvPr id="3" name="Freeform 3"/>
            <p:cNvSpPr/>
            <p:nvPr/>
          </p:nvSpPr>
          <p:spPr>
            <a:xfrm>
              <a:off x="0" y="0"/>
              <a:ext cx="2668651" cy="13716000"/>
            </a:xfrm>
            <a:custGeom>
              <a:avLst/>
              <a:gdLst/>
              <a:ahLst/>
              <a:cxnLst/>
              <a:rect l="l" t="t" r="r" b="b"/>
              <a:pathLst>
                <a:path w="2668651" h="13716000">
                  <a:moveTo>
                    <a:pt x="0" y="0"/>
                  </a:moveTo>
                  <a:lnTo>
                    <a:pt x="2668651" y="0"/>
                  </a:lnTo>
                  <a:lnTo>
                    <a:pt x="2668651" y="13716000"/>
                  </a:lnTo>
                  <a:lnTo>
                    <a:pt x="0" y="13716000"/>
                  </a:lnTo>
                  <a:close/>
                </a:path>
              </a:pathLst>
            </a:custGeom>
            <a:solidFill>
              <a:srgbClr val="BED6DA">
                <a:alpha val="49804"/>
              </a:srgbClr>
            </a:solidFill>
          </p:spPr>
        </p:sp>
      </p:grpSp>
      <p:sp>
        <p:nvSpPr>
          <p:cNvPr id="4" name="Freeform 4"/>
          <p:cNvSpPr/>
          <p:nvPr/>
        </p:nvSpPr>
        <p:spPr>
          <a:xfrm>
            <a:off x="4595280" y="983516"/>
            <a:ext cx="3657600" cy="3105150"/>
          </a:xfrm>
          <a:custGeom>
            <a:avLst/>
            <a:gdLst/>
            <a:ahLst/>
            <a:cxnLst/>
            <a:rect l="l" t="t" r="r" b="b"/>
            <a:pathLst>
              <a:path w="3657600" h="3105150">
                <a:moveTo>
                  <a:pt x="0" y="0"/>
                </a:moveTo>
                <a:lnTo>
                  <a:pt x="3657600" y="0"/>
                </a:lnTo>
                <a:lnTo>
                  <a:pt x="3657600" y="3105150"/>
                </a:lnTo>
                <a:lnTo>
                  <a:pt x="0" y="3105150"/>
                </a:lnTo>
                <a:lnTo>
                  <a:pt x="0" y="0"/>
                </a:lnTo>
                <a:close/>
              </a:path>
            </a:pathLst>
          </a:custGeom>
          <a:blipFill>
            <a:blip r:embed="rId2">
              <a:extLst>
                <a:ext uri="{96DAC541-7B7A-43D3-8B79-37D633B846F1}">
                  <asvg:svgBlip xmlns:asvg="http://schemas.microsoft.com/office/drawing/2016/SVG/main" r:embed="rId3"/>
                </a:ext>
              </a:extLst>
            </a:blip>
            <a:stretch>
              <a:fillRect t="-153" b="-153"/>
            </a:stretch>
          </a:blipFill>
        </p:spPr>
      </p:sp>
      <p:sp>
        <p:nvSpPr>
          <p:cNvPr id="5" name="Freeform 5"/>
          <p:cNvSpPr/>
          <p:nvPr/>
        </p:nvSpPr>
        <p:spPr>
          <a:xfrm>
            <a:off x="-174925" y="3086100"/>
            <a:ext cx="6073506" cy="4114800"/>
          </a:xfrm>
          <a:custGeom>
            <a:avLst/>
            <a:gdLst/>
            <a:ahLst/>
            <a:cxnLst/>
            <a:rect l="l" t="t" r="r" b="b"/>
            <a:pathLst>
              <a:path w="6073506" h="4114800">
                <a:moveTo>
                  <a:pt x="0" y="0"/>
                </a:moveTo>
                <a:lnTo>
                  <a:pt x="6073505" y="0"/>
                </a:lnTo>
                <a:lnTo>
                  <a:pt x="6073505"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TextBox 6"/>
          <p:cNvSpPr txBox="1"/>
          <p:nvPr/>
        </p:nvSpPr>
        <p:spPr>
          <a:xfrm>
            <a:off x="7595803" y="4114784"/>
            <a:ext cx="9663497" cy="1883195"/>
          </a:xfrm>
          <a:prstGeom prst="rect">
            <a:avLst/>
          </a:prstGeom>
        </p:spPr>
        <p:txBody>
          <a:bodyPr lIns="0" tIns="0" rIns="0" bIns="0" rtlCol="0" anchor="t">
            <a:spAutoFit/>
          </a:bodyPr>
          <a:lstStyle/>
          <a:p>
            <a:pPr algn="l">
              <a:lnSpc>
                <a:spcPts val="7236"/>
              </a:lnSpc>
            </a:pPr>
            <a:r>
              <a:rPr lang="en-US" sz="6700">
                <a:solidFill>
                  <a:srgbClr val="4A5656"/>
                </a:solidFill>
                <a:latin typeface="Arimo"/>
                <a:ea typeface="Arimo"/>
                <a:cs typeface="Arimo"/>
                <a:sym typeface="Arimo"/>
              </a:rPr>
              <a:t>5-İletişim Becerileri ve Empati</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308725" y="7009496"/>
            <a:ext cx="8239960" cy="2399888"/>
          </a:xfrm>
          <a:custGeom>
            <a:avLst/>
            <a:gdLst/>
            <a:ahLst/>
            <a:cxnLst/>
            <a:rect l="l" t="t" r="r" b="b"/>
            <a:pathLst>
              <a:path w="8239960" h="2399888">
                <a:moveTo>
                  <a:pt x="0" y="0"/>
                </a:moveTo>
                <a:lnTo>
                  <a:pt x="8239960" y="0"/>
                </a:lnTo>
                <a:lnTo>
                  <a:pt x="8239960" y="2399889"/>
                </a:lnTo>
                <a:lnTo>
                  <a:pt x="0" y="239988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TextBox 3"/>
          <p:cNvSpPr txBox="1"/>
          <p:nvPr/>
        </p:nvSpPr>
        <p:spPr>
          <a:xfrm>
            <a:off x="1028700" y="441007"/>
            <a:ext cx="11678226" cy="967359"/>
          </a:xfrm>
          <a:prstGeom prst="rect">
            <a:avLst/>
          </a:prstGeom>
        </p:spPr>
        <p:txBody>
          <a:bodyPr lIns="0" tIns="0" rIns="0" bIns="0" rtlCol="0" anchor="t">
            <a:spAutoFit/>
          </a:bodyPr>
          <a:lstStyle/>
          <a:p>
            <a:pPr algn="l">
              <a:lnSpc>
                <a:spcPts val="7128"/>
              </a:lnSpc>
            </a:pPr>
            <a:r>
              <a:rPr lang="en-US" sz="6600">
                <a:solidFill>
                  <a:srgbClr val="4A5656"/>
                </a:solidFill>
                <a:latin typeface="Arimo"/>
                <a:ea typeface="Arimo"/>
                <a:cs typeface="Arimo"/>
                <a:sym typeface="Arimo"/>
              </a:rPr>
              <a:t>İletişim Becerileri ve Empati</a:t>
            </a:r>
          </a:p>
        </p:txBody>
      </p:sp>
      <p:grpSp>
        <p:nvGrpSpPr>
          <p:cNvPr id="4" name="Group 4"/>
          <p:cNvGrpSpPr/>
          <p:nvPr/>
        </p:nvGrpSpPr>
        <p:grpSpPr>
          <a:xfrm>
            <a:off x="440317" y="1872673"/>
            <a:ext cx="8335712" cy="4672515"/>
            <a:chOff x="0" y="0"/>
            <a:chExt cx="11114283" cy="6230021"/>
          </a:xfrm>
        </p:grpSpPr>
        <p:sp>
          <p:nvSpPr>
            <p:cNvPr id="5" name="Freeform 5"/>
            <p:cNvSpPr/>
            <p:nvPr/>
          </p:nvSpPr>
          <p:spPr>
            <a:xfrm>
              <a:off x="0" y="0"/>
              <a:ext cx="11114283" cy="6230021"/>
            </a:xfrm>
            <a:custGeom>
              <a:avLst/>
              <a:gdLst/>
              <a:ahLst/>
              <a:cxnLst/>
              <a:rect l="l" t="t" r="r" b="b"/>
              <a:pathLst>
                <a:path w="11114283" h="6230021">
                  <a:moveTo>
                    <a:pt x="0" y="0"/>
                  </a:moveTo>
                  <a:lnTo>
                    <a:pt x="11114283" y="0"/>
                  </a:lnTo>
                  <a:lnTo>
                    <a:pt x="11114283" y="6230021"/>
                  </a:lnTo>
                  <a:lnTo>
                    <a:pt x="0" y="6230021"/>
                  </a:lnTo>
                  <a:close/>
                </a:path>
              </a:pathLst>
            </a:custGeom>
            <a:solidFill>
              <a:srgbClr val="F2F2F2"/>
            </a:solidFill>
          </p:spPr>
        </p:sp>
        <p:sp>
          <p:nvSpPr>
            <p:cNvPr id="6" name="TextBox 6"/>
            <p:cNvSpPr txBox="1"/>
            <p:nvPr/>
          </p:nvSpPr>
          <p:spPr>
            <a:xfrm>
              <a:off x="0" y="9525"/>
              <a:ext cx="11114283" cy="6220496"/>
            </a:xfrm>
            <a:prstGeom prst="rect">
              <a:avLst/>
            </a:prstGeom>
          </p:spPr>
          <p:txBody>
            <a:bodyPr lIns="50800" tIns="50800" rIns="50800" bIns="50800" rtlCol="0" anchor="t"/>
            <a:lstStyle/>
            <a:p>
              <a:pPr algn="l">
                <a:lnSpc>
                  <a:spcPts val="3455"/>
                </a:lnSpc>
              </a:pPr>
              <a:r>
                <a:rPr lang="en-US" sz="3199" b="1">
                  <a:solidFill>
                    <a:srgbClr val="4A5656"/>
                  </a:solidFill>
                  <a:latin typeface="Arimo Bold"/>
                  <a:ea typeface="Arimo Bold"/>
                  <a:cs typeface="Arimo Bold"/>
                  <a:sym typeface="Arimo Bold"/>
                </a:rPr>
                <a:t>Etkili Bir İletişim Kurabilmek İçin;</a:t>
              </a:r>
            </a:p>
            <a:p>
              <a:pPr algn="l">
                <a:lnSpc>
                  <a:spcPts val="3455"/>
                </a:lnSpc>
              </a:pPr>
              <a:endParaRPr lang="en-US" sz="3199" b="1">
                <a:solidFill>
                  <a:srgbClr val="4A5656"/>
                </a:solidFill>
                <a:latin typeface="Arimo Bold"/>
                <a:ea typeface="Arimo Bold"/>
                <a:cs typeface="Arimo Bold"/>
                <a:sym typeface="Arimo Bold"/>
              </a:endParaRPr>
            </a:p>
            <a:p>
              <a:pPr algn="l">
                <a:lnSpc>
                  <a:spcPts val="3455"/>
                </a:lnSpc>
              </a:pPr>
              <a:r>
                <a:rPr lang="en-US" sz="3199" b="1">
                  <a:solidFill>
                    <a:srgbClr val="4A5656"/>
                  </a:solidFill>
                  <a:latin typeface="Arimo Bold"/>
                  <a:ea typeface="Arimo Bold"/>
                  <a:cs typeface="Arimo Bold"/>
                  <a:sym typeface="Arimo Bold"/>
                </a:rPr>
                <a:t>•</a:t>
              </a:r>
              <a:r>
                <a:rPr lang="en-US" sz="3199">
                  <a:solidFill>
                    <a:srgbClr val="4A5656"/>
                  </a:solidFill>
                  <a:latin typeface="Arimo"/>
                  <a:ea typeface="Arimo"/>
                  <a:cs typeface="Arimo"/>
                  <a:sym typeface="Arimo"/>
                </a:rPr>
                <a:t>Herkesin hata yapabileceğini kabul ederek,</a:t>
              </a:r>
            </a:p>
            <a:p>
              <a:pPr algn="l">
                <a:lnSpc>
                  <a:spcPts val="3455"/>
                </a:lnSpc>
              </a:pPr>
              <a:r>
                <a:rPr lang="en-US" sz="3199">
                  <a:solidFill>
                    <a:srgbClr val="4A5656"/>
                  </a:solidFill>
                  <a:latin typeface="Arimo"/>
                  <a:ea typeface="Arimo"/>
                  <a:cs typeface="Arimo"/>
                  <a:sym typeface="Arimo"/>
                </a:rPr>
                <a:t>•Konuştuğunuz kişinin yüzüne bakarak, </a:t>
              </a:r>
            </a:p>
            <a:p>
              <a:pPr algn="l">
                <a:lnSpc>
                  <a:spcPts val="3455"/>
                </a:lnSpc>
              </a:pPr>
              <a:r>
                <a:rPr lang="en-US" sz="3199">
                  <a:solidFill>
                    <a:srgbClr val="4A5656"/>
                  </a:solidFill>
                  <a:latin typeface="Arimo"/>
                  <a:ea typeface="Arimo"/>
                  <a:cs typeface="Arimo"/>
                  <a:sym typeface="Arimo"/>
                </a:rPr>
                <a:t>•Dinlediğinizi karşı tarafa belli ederek,</a:t>
              </a:r>
            </a:p>
            <a:p>
              <a:pPr algn="l">
                <a:lnSpc>
                  <a:spcPts val="3455"/>
                </a:lnSpc>
              </a:pPr>
              <a:r>
                <a:rPr lang="en-US" sz="3199">
                  <a:solidFill>
                    <a:srgbClr val="4A5656"/>
                  </a:solidFill>
                  <a:latin typeface="Arimo"/>
                  <a:ea typeface="Arimo"/>
                  <a:cs typeface="Arimo"/>
                  <a:sym typeface="Arimo"/>
                </a:rPr>
                <a:t>•Konuşurken duygularınızı ifade etmekten çekinmeden sakin bir şekilde konuşabilmelisiniz.</a:t>
              </a:r>
            </a:p>
            <a:p>
              <a:pPr algn="l">
                <a:lnSpc>
                  <a:spcPts val="3455"/>
                </a:lnSpc>
              </a:pPr>
              <a:endParaRPr lang="en-US" sz="3199">
                <a:solidFill>
                  <a:srgbClr val="4A5656"/>
                </a:solidFill>
                <a:latin typeface="Arimo"/>
                <a:ea typeface="Arimo"/>
                <a:cs typeface="Arimo"/>
                <a:sym typeface="Arimo"/>
              </a:endParaRPr>
            </a:p>
            <a:p>
              <a:pPr algn="l">
                <a:lnSpc>
                  <a:spcPts val="3455"/>
                </a:lnSpc>
              </a:pPr>
              <a:endParaRPr lang="en-US" sz="3199">
                <a:solidFill>
                  <a:srgbClr val="4A5656"/>
                </a:solidFill>
                <a:latin typeface="Arimo"/>
                <a:ea typeface="Arimo"/>
                <a:cs typeface="Arimo"/>
                <a:sym typeface="Arimo"/>
              </a:endParaRPr>
            </a:p>
          </p:txBody>
        </p:sp>
      </p:grpSp>
      <p:grpSp>
        <p:nvGrpSpPr>
          <p:cNvPr id="7" name="Group 7"/>
          <p:cNvGrpSpPr/>
          <p:nvPr/>
        </p:nvGrpSpPr>
        <p:grpSpPr>
          <a:xfrm>
            <a:off x="9428705" y="1872673"/>
            <a:ext cx="8335712" cy="4672515"/>
            <a:chOff x="0" y="0"/>
            <a:chExt cx="11114283" cy="6230021"/>
          </a:xfrm>
        </p:grpSpPr>
        <p:sp>
          <p:nvSpPr>
            <p:cNvPr id="8" name="Freeform 8"/>
            <p:cNvSpPr/>
            <p:nvPr/>
          </p:nvSpPr>
          <p:spPr>
            <a:xfrm>
              <a:off x="0" y="0"/>
              <a:ext cx="11114283" cy="6230021"/>
            </a:xfrm>
            <a:custGeom>
              <a:avLst/>
              <a:gdLst/>
              <a:ahLst/>
              <a:cxnLst/>
              <a:rect l="l" t="t" r="r" b="b"/>
              <a:pathLst>
                <a:path w="11114283" h="6230021">
                  <a:moveTo>
                    <a:pt x="0" y="0"/>
                  </a:moveTo>
                  <a:lnTo>
                    <a:pt x="11114283" y="0"/>
                  </a:lnTo>
                  <a:lnTo>
                    <a:pt x="11114283" y="6230021"/>
                  </a:lnTo>
                  <a:lnTo>
                    <a:pt x="0" y="6230021"/>
                  </a:lnTo>
                  <a:close/>
                </a:path>
              </a:pathLst>
            </a:custGeom>
            <a:solidFill>
              <a:srgbClr val="F2F2F2"/>
            </a:solidFill>
          </p:spPr>
        </p:sp>
        <p:sp>
          <p:nvSpPr>
            <p:cNvPr id="9" name="TextBox 9"/>
            <p:cNvSpPr txBox="1"/>
            <p:nvPr/>
          </p:nvSpPr>
          <p:spPr>
            <a:xfrm>
              <a:off x="0" y="9525"/>
              <a:ext cx="11114283" cy="6220496"/>
            </a:xfrm>
            <a:prstGeom prst="rect">
              <a:avLst/>
            </a:prstGeom>
          </p:spPr>
          <p:txBody>
            <a:bodyPr lIns="50800" tIns="50800" rIns="50800" bIns="50800" rtlCol="0" anchor="t"/>
            <a:lstStyle/>
            <a:p>
              <a:pPr algn="l">
                <a:lnSpc>
                  <a:spcPts val="3455"/>
                </a:lnSpc>
              </a:pPr>
              <a:r>
                <a:rPr lang="en-US" sz="3199" b="1">
                  <a:solidFill>
                    <a:srgbClr val="4A5656"/>
                  </a:solidFill>
                  <a:latin typeface="Arimo Bold"/>
                  <a:ea typeface="Arimo Bold"/>
                  <a:cs typeface="Arimo Bold"/>
                  <a:sym typeface="Arimo Bold"/>
                </a:rPr>
                <a:t>Kendimizi Doğru Bir Şekilde İfade Edebilmek İçin;</a:t>
              </a:r>
            </a:p>
            <a:p>
              <a:pPr algn="l">
                <a:lnSpc>
                  <a:spcPts val="3455"/>
                </a:lnSpc>
              </a:pPr>
              <a:endParaRPr lang="en-US" sz="3199" b="1">
                <a:solidFill>
                  <a:srgbClr val="4A5656"/>
                </a:solidFill>
                <a:latin typeface="Arimo Bold"/>
                <a:ea typeface="Arimo Bold"/>
                <a:cs typeface="Arimo Bold"/>
                <a:sym typeface="Arimo Bold"/>
              </a:endParaRPr>
            </a:p>
            <a:p>
              <a:pPr algn="l">
                <a:lnSpc>
                  <a:spcPts val="3455"/>
                </a:lnSpc>
              </a:pPr>
              <a:r>
                <a:rPr lang="en-US" sz="3199" b="1">
                  <a:solidFill>
                    <a:srgbClr val="4A5656"/>
                  </a:solidFill>
                  <a:latin typeface="Arimo Bold"/>
                  <a:ea typeface="Arimo Bold"/>
                  <a:cs typeface="Arimo Bold"/>
                  <a:sym typeface="Arimo Bold"/>
                </a:rPr>
                <a:t>3N yöntemini uygulayabilirsiniz.</a:t>
              </a:r>
            </a:p>
            <a:p>
              <a:pPr marL="690879" lvl="1" indent="-345439" algn="l">
                <a:lnSpc>
                  <a:spcPts val="3455"/>
                </a:lnSpc>
                <a:buFont typeface="Arial"/>
                <a:buChar char="•"/>
              </a:pPr>
              <a:r>
                <a:rPr lang="en-US" sz="3199">
                  <a:solidFill>
                    <a:srgbClr val="4A5656"/>
                  </a:solidFill>
                  <a:latin typeface="Arimo"/>
                  <a:ea typeface="Arimo"/>
                  <a:cs typeface="Arimo"/>
                  <a:sym typeface="Arimo"/>
                </a:rPr>
                <a:t>Ne hissettiğinizi,</a:t>
              </a:r>
            </a:p>
            <a:p>
              <a:pPr marL="690879" lvl="1" indent="-345439" algn="l">
                <a:lnSpc>
                  <a:spcPts val="3455"/>
                </a:lnSpc>
                <a:buFont typeface="Arial"/>
                <a:buChar char="•"/>
              </a:pPr>
              <a:r>
                <a:rPr lang="en-US" sz="3199">
                  <a:solidFill>
                    <a:srgbClr val="4A5656"/>
                  </a:solidFill>
                  <a:latin typeface="Arimo"/>
                  <a:ea typeface="Arimo"/>
                  <a:cs typeface="Arimo"/>
                  <a:sym typeface="Arimo"/>
                </a:rPr>
                <a:t>Ne düşündüğünüzü,</a:t>
              </a:r>
            </a:p>
            <a:p>
              <a:pPr marL="690879" lvl="1" indent="-345439" algn="l">
                <a:lnSpc>
                  <a:spcPts val="3455"/>
                </a:lnSpc>
                <a:buFont typeface="Arial"/>
                <a:buChar char="•"/>
              </a:pPr>
              <a:r>
                <a:rPr lang="en-US" sz="3199">
                  <a:solidFill>
                    <a:srgbClr val="4A5656"/>
                  </a:solidFill>
                  <a:latin typeface="Arimo"/>
                  <a:ea typeface="Arimo"/>
                  <a:cs typeface="Arimo"/>
                  <a:sym typeface="Arimo"/>
                </a:rPr>
                <a:t>Ne istediğinizi net bir şekilde ifade edebilmelisiniz.</a:t>
              </a:r>
            </a:p>
          </p:txBody>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6574"/>
            <a:ext cx="18288000" cy="228600"/>
            <a:chOff x="0" y="0"/>
            <a:chExt cx="24384000" cy="304800"/>
          </a:xfrm>
        </p:grpSpPr>
        <p:sp>
          <p:nvSpPr>
            <p:cNvPr id="3" name="Freeform 3"/>
            <p:cNvSpPr/>
            <p:nvPr/>
          </p:nvSpPr>
          <p:spPr>
            <a:xfrm>
              <a:off x="0" y="0"/>
              <a:ext cx="24384000" cy="304800"/>
            </a:xfrm>
            <a:custGeom>
              <a:avLst/>
              <a:gdLst/>
              <a:ahLst/>
              <a:cxnLst/>
              <a:rect l="l" t="t" r="r" b="b"/>
              <a:pathLst>
                <a:path w="24384000" h="304800">
                  <a:moveTo>
                    <a:pt x="0" y="0"/>
                  </a:moveTo>
                  <a:lnTo>
                    <a:pt x="24384000" y="0"/>
                  </a:lnTo>
                  <a:lnTo>
                    <a:pt x="24384000" y="304800"/>
                  </a:lnTo>
                  <a:lnTo>
                    <a:pt x="0" y="304800"/>
                  </a:lnTo>
                  <a:close/>
                </a:path>
              </a:pathLst>
            </a:custGeom>
            <a:solidFill>
              <a:srgbClr val="BED6DA">
                <a:alpha val="49804"/>
              </a:srgbClr>
            </a:solidFill>
          </p:spPr>
        </p:sp>
      </p:grpSp>
      <p:grpSp>
        <p:nvGrpSpPr>
          <p:cNvPr id="4" name="Group 4"/>
          <p:cNvGrpSpPr/>
          <p:nvPr/>
        </p:nvGrpSpPr>
        <p:grpSpPr>
          <a:xfrm>
            <a:off x="808288" y="1957149"/>
            <a:ext cx="8335712" cy="7301151"/>
            <a:chOff x="0" y="0"/>
            <a:chExt cx="11114283" cy="9734868"/>
          </a:xfrm>
        </p:grpSpPr>
        <p:sp>
          <p:nvSpPr>
            <p:cNvPr id="5" name="Freeform 5"/>
            <p:cNvSpPr/>
            <p:nvPr/>
          </p:nvSpPr>
          <p:spPr>
            <a:xfrm>
              <a:off x="0" y="0"/>
              <a:ext cx="11114283" cy="9734868"/>
            </a:xfrm>
            <a:custGeom>
              <a:avLst/>
              <a:gdLst/>
              <a:ahLst/>
              <a:cxnLst/>
              <a:rect l="l" t="t" r="r" b="b"/>
              <a:pathLst>
                <a:path w="11114283" h="9734868">
                  <a:moveTo>
                    <a:pt x="0" y="0"/>
                  </a:moveTo>
                  <a:lnTo>
                    <a:pt x="11114283" y="0"/>
                  </a:lnTo>
                  <a:lnTo>
                    <a:pt x="11114283" y="9734868"/>
                  </a:lnTo>
                  <a:lnTo>
                    <a:pt x="0" y="9734868"/>
                  </a:lnTo>
                  <a:close/>
                </a:path>
              </a:pathLst>
            </a:custGeom>
            <a:solidFill>
              <a:srgbClr val="F2F2F2"/>
            </a:solidFill>
          </p:spPr>
        </p:sp>
        <p:sp>
          <p:nvSpPr>
            <p:cNvPr id="6" name="TextBox 6"/>
            <p:cNvSpPr txBox="1"/>
            <p:nvPr/>
          </p:nvSpPr>
          <p:spPr>
            <a:xfrm>
              <a:off x="0" y="9525"/>
              <a:ext cx="11114283" cy="9725343"/>
            </a:xfrm>
            <a:prstGeom prst="rect">
              <a:avLst/>
            </a:prstGeom>
          </p:spPr>
          <p:txBody>
            <a:bodyPr lIns="50800" tIns="50800" rIns="50800" bIns="50800" rtlCol="0" anchor="t"/>
            <a:lstStyle/>
            <a:p>
              <a:pPr algn="l">
                <a:lnSpc>
                  <a:spcPts val="3455"/>
                </a:lnSpc>
              </a:pPr>
              <a:r>
                <a:rPr lang="en-US" sz="3199" b="1">
                  <a:solidFill>
                    <a:srgbClr val="4A5656"/>
                  </a:solidFill>
                  <a:latin typeface="Arimo Bold"/>
                  <a:ea typeface="Arimo Bold"/>
                  <a:cs typeface="Arimo Bold"/>
                  <a:sym typeface="Arimo Bold"/>
                </a:rPr>
                <a:t>Empati Becerilerini Geliştirmek: </a:t>
              </a:r>
            </a:p>
            <a:p>
              <a:pPr algn="l">
                <a:lnSpc>
                  <a:spcPts val="3455"/>
                </a:lnSpc>
              </a:pPr>
              <a:r>
                <a:rPr lang="en-US" sz="3199">
                  <a:solidFill>
                    <a:srgbClr val="4A5656"/>
                  </a:solidFill>
                  <a:latin typeface="Arimo"/>
                  <a:ea typeface="Arimo"/>
                  <a:cs typeface="Arimo"/>
                  <a:sym typeface="Arimo"/>
                </a:rPr>
                <a:t>Empatik becerinin kullanılması bir yandan kişiyi istenmedik durumlardan korurken, diğer yandan daha nitelikli ilişki kurulmasını sağlamaktadır. </a:t>
              </a:r>
            </a:p>
            <a:p>
              <a:pPr marL="690879" lvl="1" indent="-345439" algn="l">
                <a:lnSpc>
                  <a:spcPts val="3455"/>
                </a:lnSpc>
                <a:buFont typeface="Arial"/>
                <a:buChar char="•"/>
              </a:pPr>
              <a:r>
                <a:rPr lang="en-US" sz="3199">
                  <a:solidFill>
                    <a:srgbClr val="4A5656"/>
                  </a:solidFill>
                  <a:latin typeface="Arimo"/>
                  <a:ea typeface="Arimo"/>
                  <a:cs typeface="Arimo"/>
                  <a:sym typeface="Arimo"/>
                </a:rPr>
                <a:t>Öncelikle kişinin kendisini karşısındakinin yerine koyarak, karşı tarafın bakış açısını ve ne hissettiğini anlayabilmesi gerekir.  </a:t>
              </a:r>
              <a:r>
                <a:rPr lang="en-US" sz="3199" b="1">
                  <a:solidFill>
                    <a:srgbClr val="4A5656"/>
                  </a:solidFill>
                  <a:latin typeface="Arimo Bold"/>
                  <a:ea typeface="Arimo Bold"/>
                  <a:cs typeface="Arimo Bold"/>
                  <a:sym typeface="Arimo Bold"/>
                </a:rPr>
                <a:t>Unutmayalım! Herkes bizim gibi düşünmeyebilir ya da hissetmeyebilir</a:t>
              </a:r>
              <a:r>
                <a:rPr lang="en-US" sz="3199">
                  <a:solidFill>
                    <a:srgbClr val="4A5656"/>
                  </a:solidFill>
                  <a:latin typeface="Arimo"/>
                  <a:ea typeface="Arimo"/>
                  <a:cs typeface="Arimo"/>
                  <a:sym typeface="Arimo"/>
                </a:rPr>
                <a:t>.</a:t>
              </a:r>
            </a:p>
            <a:p>
              <a:pPr marL="690879" lvl="1" indent="-345439" algn="l">
                <a:lnSpc>
                  <a:spcPts val="3455"/>
                </a:lnSpc>
                <a:buFont typeface="Arial"/>
                <a:buChar char="•"/>
              </a:pPr>
              <a:r>
                <a:rPr lang="en-US" sz="3199">
                  <a:solidFill>
                    <a:srgbClr val="4A5656"/>
                  </a:solidFill>
                  <a:latin typeface="Arimo"/>
                  <a:ea typeface="Arimo"/>
                  <a:cs typeface="Arimo"/>
                  <a:sym typeface="Arimo"/>
                </a:rPr>
                <a:t>İkinci adımda, karşıdaki kişinin duygu ve düşüncelerini doğru bir şekilde anlamak, </a:t>
              </a:r>
            </a:p>
            <a:p>
              <a:pPr marL="690879" lvl="1" indent="-345439" algn="l">
                <a:lnSpc>
                  <a:spcPts val="3455"/>
                </a:lnSpc>
                <a:buFont typeface="Arial"/>
                <a:buChar char="•"/>
              </a:pPr>
              <a:r>
                <a:rPr lang="en-US" sz="3199">
                  <a:solidFill>
                    <a:srgbClr val="4A5656"/>
                  </a:solidFill>
                  <a:latin typeface="Arimo"/>
                  <a:ea typeface="Arimo"/>
                  <a:cs typeface="Arimo"/>
                  <a:sym typeface="Arimo"/>
                </a:rPr>
                <a:t>Üçüncü adımda ise, anlaşılan bu duygu ve düşünceleri karşıdaki kişiye iletmek gerekir.</a:t>
              </a:r>
            </a:p>
            <a:p>
              <a:pPr algn="l">
                <a:lnSpc>
                  <a:spcPts val="3455"/>
                </a:lnSpc>
              </a:pPr>
              <a:endParaRPr lang="en-US" sz="3199">
                <a:solidFill>
                  <a:srgbClr val="4A5656"/>
                </a:solidFill>
                <a:latin typeface="Arimo"/>
                <a:ea typeface="Arimo"/>
                <a:cs typeface="Arimo"/>
                <a:sym typeface="Arimo"/>
              </a:endParaRPr>
            </a:p>
          </p:txBody>
        </p:sp>
      </p:grpSp>
      <p:sp>
        <p:nvSpPr>
          <p:cNvPr id="7" name="Freeform 7"/>
          <p:cNvSpPr/>
          <p:nvPr/>
        </p:nvSpPr>
        <p:spPr>
          <a:xfrm>
            <a:off x="10221460" y="2399906"/>
            <a:ext cx="6838619" cy="6120564"/>
          </a:xfrm>
          <a:custGeom>
            <a:avLst/>
            <a:gdLst/>
            <a:ahLst/>
            <a:cxnLst/>
            <a:rect l="l" t="t" r="r" b="b"/>
            <a:pathLst>
              <a:path w="6838619" h="6120564">
                <a:moveTo>
                  <a:pt x="0" y="0"/>
                </a:moveTo>
                <a:lnTo>
                  <a:pt x="6838619" y="0"/>
                </a:lnTo>
                <a:lnTo>
                  <a:pt x="6838619" y="6120565"/>
                </a:lnTo>
                <a:lnTo>
                  <a:pt x="0" y="6120565"/>
                </a:lnTo>
                <a:lnTo>
                  <a:pt x="0" y="0"/>
                </a:lnTo>
                <a:close/>
              </a:path>
            </a:pathLst>
          </a:custGeom>
          <a:blipFill>
            <a:blip r:embed="rId2"/>
            <a:stretch>
              <a:fillRect/>
            </a:stretch>
          </a:blipFill>
        </p:spPr>
      </p:sp>
      <p:sp>
        <p:nvSpPr>
          <p:cNvPr id="8" name="TextBox 8"/>
          <p:cNvSpPr txBox="1"/>
          <p:nvPr/>
        </p:nvSpPr>
        <p:spPr>
          <a:xfrm>
            <a:off x="1028700" y="441007"/>
            <a:ext cx="11678226" cy="967359"/>
          </a:xfrm>
          <a:prstGeom prst="rect">
            <a:avLst/>
          </a:prstGeom>
        </p:spPr>
        <p:txBody>
          <a:bodyPr lIns="0" tIns="0" rIns="0" bIns="0" rtlCol="0" anchor="t">
            <a:spAutoFit/>
          </a:bodyPr>
          <a:lstStyle/>
          <a:p>
            <a:pPr algn="l">
              <a:lnSpc>
                <a:spcPts val="7128"/>
              </a:lnSpc>
            </a:pPr>
            <a:r>
              <a:rPr lang="en-US" sz="6600">
                <a:solidFill>
                  <a:srgbClr val="4A5656"/>
                </a:solidFill>
                <a:latin typeface="Arimo"/>
                <a:ea typeface="Arimo"/>
                <a:cs typeface="Arimo"/>
                <a:sym typeface="Arimo"/>
              </a:rPr>
              <a:t>İletişim Becerileri ve Empati</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360277" y="0"/>
            <a:ext cx="2001482" cy="10287000"/>
            <a:chOff x="0" y="0"/>
            <a:chExt cx="2668642" cy="13716000"/>
          </a:xfrm>
        </p:grpSpPr>
        <p:sp>
          <p:nvSpPr>
            <p:cNvPr id="3" name="Freeform 3"/>
            <p:cNvSpPr/>
            <p:nvPr/>
          </p:nvSpPr>
          <p:spPr>
            <a:xfrm>
              <a:off x="0" y="0"/>
              <a:ext cx="2668651" cy="13716000"/>
            </a:xfrm>
            <a:custGeom>
              <a:avLst/>
              <a:gdLst/>
              <a:ahLst/>
              <a:cxnLst/>
              <a:rect l="l" t="t" r="r" b="b"/>
              <a:pathLst>
                <a:path w="2668651" h="13716000">
                  <a:moveTo>
                    <a:pt x="0" y="0"/>
                  </a:moveTo>
                  <a:lnTo>
                    <a:pt x="2668651" y="0"/>
                  </a:lnTo>
                  <a:lnTo>
                    <a:pt x="2668651" y="13716000"/>
                  </a:lnTo>
                  <a:lnTo>
                    <a:pt x="0" y="13716000"/>
                  </a:lnTo>
                  <a:close/>
                </a:path>
              </a:pathLst>
            </a:custGeom>
            <a:solidFill>
              <a:srgbClr val="BED6DA">
                <a:alpha val="49804"/>
              </a:srgbClr>
            </a:solidFill>
          </p:spPr>
        </p:sp>
      </p:grpSp>
      <p:sp>
        <p:nvSpPr>
          <p:cNvPr id="4" name="Freeform 4"/>
          <p:cNvSpPr/>
          <p:nvPr/>
        </p:nvSpPr>
        <p:spPr>
          <a:xfrm>
            <a:off x="4595280" y="983516"/>
            <a:ext cx="3657600" cy="3105150"/>
          </a:xfrm>
          <a:custGeom>
            <a:avLst/>
            <a:gdLst/>
            <a:ahLst/>
            <a:cxnLst/>
            <a:rect l="l" t="t" r="r" b="b"/>
            <a:pathLst>
              <a:path w="3657600" h="3105150">
                <a:moveTo>
                  <a:pt x="0" y="0"/>
                </a:moveTo>
                <a:lnTo>
                  <a:pt x="3657600" y="0"/>
                </a:lnTo>
                <a:lnTo>
                  <a:pt x="3657600" y="3105150"/>
                </a:lnTo>
                <a:lnTo>
                  <a:pt x="0" y="3105150"/>
                </a:lnTo>
                <a:lnTo>
                  <a:pt x="0" y="0"/>
                </a:lnTo>
                <a:close/>
              </a:path>
            </a:pathLst>
          </a:custGeom>
          <a:blipFill>
            <a:blip r:embed="rId2">
              <a:extLst>
                <a:ext uri="{96DAC541-7B7A-43D3-8B79-37D633B846F1}">
                  <asvg:svgBlip xmlns:asvg="http://schemas.microsoft.com/office/drawing/2016/SVG/main" r:embed="rId3"/>
                </a:ext>
              </a:extLst>
            </a:blip>
            <a:stretch>
              <a:fillRect t="-153" b="-153"/>
            </a:stretch>
          </a:blipFill>
        </p:spPr>
      </p:sp>
      <p:sp>
        <p:nvSpPr>
          <p:cNvPr id="5" name="Freeform 5"/>
          <p:cNvSpPr/>
          <p:nvPr/>
        </p:nvSpPr>
        <p:spPr>
          <a:xfrm>
            <a:off x="363542" y="3086100"/>
            <a:ext cx="4419887" cy="4430965"/>
          </a:xfrm>
          <a:custGeom>
            <a:avLst/>
            <a:gdLst/>
            <a:ahLst/>
            <a:cxnLst/>
            <a:rect l="l" t="t" r="r" b="b"/>
            <a:pathLst>
              <a:path w="4419887" h="4430965">
                <a:moveTo>
                  <a:pt x="0" y="0"/>
                </a:moveTo>
                <a:lnTo>
                  <a:pt x="4419887" y="0"/>
                </a:lnTo>
                <a:lnTo>
                  <a:pt x="4419887" y="4430965"/>
                </a:lnTo>
                <a:lnTo>
                  <a:pt x="0" y="44309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TextBox 6"/>
          <p:cNvSpPr txBox="1"/>
          <p:nvPr/>
        </p:nvSpPr>
        <p:spPr>
          <a:xfrm>
            <a:off x="7595803" y="5029140"/>
            <a:ext cx="9663497" cy="968839"/>
          </a:xfrm>
          <a:prstGeom prst="rect">
            <a:avLst/>
          </a:prstGeom>
        </p:spPr>
        <p:txBody>
          <a:bodyPr lIns="0" tIns="0" rIns="0" bIns="0" rtlCol="0" anchor="t">
            <a:spAutoFit/>
          </a:bodyPr>
          <a:lstStyle/>
          <a:p>
            <a:pPr algn="l">
              <a:lnSpc>
                <a:spcPts val="7236"/>
              </a:lnSpc>
            </a:pPr>
            <a:r>
              <a:rPr lang="en-US" sz="6700">
                <a:solidFill>
                  <a:srgbClr val="4A5656"/>
                </a:solidFill>
                <a:latin typeface="Arimo"/>
                <a:ea typeface="Arimo"/>
                <a:cs typeface="Arimo"/>
                <a:sym typeface="Arimo"/>
              </a:rPr>
              <a:t>6-Destek Sistemleri</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6574"/>
            <a:ext cx="18288000" cy="228600"/>
            <a:chOff x="0" y="0"/>
            <a:chExt cx="24384000" cy="304800"/>
          </a:xfrm>
        </p:grpSpPr>
        <p:sp>
          <p:nvSpPr>
            <p:cNvPr id="3" name="Freeform 3"/>
            <p:cNvSpPr/>
            <p:nvPr/>
          </p:nvSpPr>
          <p:spPr>
            <a:xfrm>
              <a:off x="0" y="0"/>
              <a:ext cx="24384000" cy="304800"/>
            </a:xfrm>
            <a:custGeom>
              <a:avLst/>
              <a:gdLst/>
              <a:ahLst/>
              <a:cxnLst/>
              <a:rect l="l" t="t" r="r" b="b"/>
              <a:pathLst>
                <a:path w="24384000" h="304800">
                  <a:moveTo>
                    <a:pt x="0" y="0"/>
                  </a:moveTo>
                  <a:lnTo>
                    <a:pt x="24384000" y="0"/>
                  </a:lnTo>
                  <a:lnTo>
                    <a:pt x="24384000" y="304800"/>
                  </a:lnTo>
                  <a:lnTo>
                    <a:pt x="0" y="304800"/>
                  </a:lnTo>
                  <a:close/>
                </a:path>
              </a:pathLst>
            </a:custGeom>
            <a:solidFill>
              <a:srgbClr val="BED6DA">
                <a:alpha val="49804"/>
              </a:srgbClr>
            </a:solidFill>
          </p:spPr>
        </p:sp>
      </p:grpSp>
      <p:grpSp>
        <p:nvGrpSpPr>
          <p:cNvPr id="4" name="Group 4"/>
          <p:cNvGrpSpPr/>
          <p:nvPr/>
        </p:nvGrpSpPr>
        <p:grpSpPr>
          <a:xfrm>
            <a:off x="9141417" y="2369136"/>
            <a:ext cx="8335712" cy="5548727"/>
            <a:chOff x="0" y="0"/>
            <a:chExt cx="11114283" cy="7398303"/>
          </a:xfrm>
        </p:grpSpPr>
        <p:sp>
          <p:nvSpPr>
            <p:cNvPr id="5" name="Freeform 5"/>
            <p:cNvSpPr/>
            <p:nvPr/>
          </p:nvSpPr>
          <p:spPr>
            <a:xfrm>
              <a:off x="0" y="0"/>
              <a:ext cx="11114283" cy="7398303"/>
            </a:xfrm>
            <a:custGeom>
              <a:avLst/>
              <a:gdLst/>
              <a:ahLst/>
              <a:cxnLst/>
              <a:rect l="l" t="t" r="r" b="b"/>
              <a:pathLst>
                <a:path w="11114283" h="7398303">
                  <a:moveTo>
                    <a:pt x="0" y="0"/>
                  </a:moveTo>
                  <a:lnTo>
                    <a:pt x="11114283" y="0"/>
                  </a:lnTo>
                  <a:lnTo>
                    <a:pt x="11114283" y="7398303"/>
                  </a:lnTo>
                  <a:lnTo>
                    <a:pt x="0" y="7398303"/>
                  </a:lnTo>
                  <a:close/>
                </a:path>
              </a:pathLst>
            </a:custGeom>
            <a:solidFill>
              <a:srgbClr val="F2F2F2"/>
            </a:solidFill>
          </p:spPr>
        </p:sp>
        <p:sp>
          <p:nvSpPr>
            <p:cNvPr id="6" name="TextBox 6"/>
            <p:cNvSpPr txBox="1"/>
            <p:nvPr/>
          </p:nvSpPr>
          <p:spPr>
            <a:xfrm>
              <a:off x="0" y="9525"/>
              <a:ext cx="11114283" cy="7388778"/>
            </a:xfrm>
            <a:prstGeom prst="rect">
              <a:avLst/>
            </a:prstGeom>
          </p:spPr>
          <p:txBody>
            <a:bodyPr lIns="50800" tIns="50800" rIns="50800" bIns="50800" rtlCol="0" anchor="t"/>
            <a:lstStyle/>
            <a:p>
              <a:pPr algn="l">
                <a:lnSpc>
                  <a:spcPts val="3455"/>
                </a:lnSpc>
              </a:pPr>
              <a:endParaRPr dirty="0"/>
            </a:p>
            <a:p>
              <a:pPr algn="l">
                <a:lnSpc>
                  <a:spcPts val="3455"/>
                </a:lnSpc>
              </a:pPr>
              <a:endParaRPr dirty="0"/>
            </a:p>
            <a:p>
              <a:pPr algn="l">
                <a:lnSpc>
                  <a:spcPts val="3455"/>
                </a:lnSpc>
              </a:pPr>
              <a:endParaRPr dirty="0"/>
            </a:p>
            <a:p>
              <a:pPr algn="l">
                <a:lnSpc>
                  <a:spcPts val="3455"/>
                </a:lnSpc>
              </a:pPr>
              <a:r>
                <a:rPr lang="en-US" sz="3199" b="1" dirty="0" err="1">
                  <a:solidFill>
                    <a:srgbClr val="4A5656"/>
                  </a:solidFill>
                  <a:latin typeface="Arimo Bold"/>
                  <a:ea typeface="Arimo Bold"/>
                  <a:cs typeface="Arimo Bold"/>
                  <a:sym typeface="Arimo Bold"/>
                </a:rPr>
                <a:t>Destek</a:t>
              </a:r>
              <a:r>
                <a:rPr lang="en-US" sz="3199" b="1" dirty="0">
                  <a:solidFill>
                    <a:srgbClr val="4A5656"/>
                  </a:solidFill>
                  <a:latin typeface="Arimo Bold"/>
                  <a:ea typeface="Arimo Bold"/>
                  <a:cs typeface="Arimo Bold"/>
                  <a:sym typeface="Arimo Bold"/>
                </a:rPr>
                <a:t> </a:t>
              </a:r>
              <a:r>
                <a:rPr lang="en-US" sz="3199" b="1" dirty="0" err="1">
                  <a:solidFill>
                    <a:srgbClr val="4A5656"/>
                  </a:solidFill>
                  <a:latin typeface="Arimo Bold"/>
                  <a:ea typeface="Arimo Bold"/>
                  <a:cs typeface="Arimo Bold"/>
                  <a:sym typeface="Arimo Bold"/>
                </a:rPr>
                <a:t>sistemleri</a:t>
              </a:r>
              <a:r>
                <a:rPr lang="en-US" sz="3199" b="1" dirty="0">
                  <a:solidFill>
                    <a:srgbClr val="4A5656"/>
                  </a:solidFill>
                  <a:latin typeface="Arimo Bold"/>
                  <a:ea typeface="Arimo Bold"/>
                  <a:cs typeface="Arimo Bold"/>
                  <a:sym typeface="Arimo Bold"/>
                </a:rPr>
                <a:t>, </a:t>
              </a:r>
              <a:r>
                <a:rPr lang="en-US" sz="3199" dirty="0" err="1">
                  <a:solidFill>
                    <a:srgbClr val="4A5656"/>
                  </a:solidFill>
                  <a:latin typeface="Arimo"/>
                  <a:ea typeface="Arimo"/>
                  <a:cs typeface="Arimo"/>
                  <a:sym typeface="Arimo"/>
                </a:rPr>
                <a:t>bireylerin</a:t>
              </a:r>
              <a:r>
                <a:rPr lang="en-US" sz="3199" dirty="0">
                  <a:solidFill>
                    <a:srgbClr val="4A5656"/>
                  </a:solidFill>
                  <a:latin typeface="Arimo"/>
                  <a:ea typeface="Arimo"/>
                  <a:cs typeface="Arimo"/>
                  <a:sym typeface="Arimo"/>
                </a:rPr>
                <a:t> </a:t>
              </a:r>
              <a:r>
                <a:rPr lang="en-US" sz="3199" dirty="0" err="1">
                  <a:solidFill>
                    <a:srgbClr val="4A5656"/>
                  </a:solidFill>
                  <a:latin typeface="Arimo"/>
                  <a:ea typeface="Arimo"/>
                  <a:cs typeface="Arimo"/>
                  <a:sym typeface="Arimo"/>
                </a:rPr>
                <a:t>zor</a:t>
              </a:r>
              <a:r>
                <a:rPr lang="en-US" sz="3199" dirty="0">
                  <a:solidFill>
                    <a:srgbClr val="4A5656"/>
                  </a:solidFill>
                  <a:latin typeface="Arimo"/>
                  <a:ea typeface="Arimo"/>
                  <a:cs typeface="Arimo"/>
                  <a:sym typeface="Arimo"/>
                </a:rPr>
                <a:t> </a:t>
              </a:r>
              <a:r>
                <a:rPr lang="en-US" sz="3199" dirty="0" err="1">
                  <a:solidFill>
                    <a:srgbClr val="4A5656"/>
                  </a:solidFill>
                  <a:latin typeface="Arimo"/>
                  <a:ea typeface="Arimo"/>
                  <a:cs typeface="Arimo"/>
                  <a:sym typeface="Arimo"/>
                </a:rPr>
                <a:t>zamanlarında</a:t>
              </a:r>
              <a:r>
                <a:rPr lang="en-US" sz="3199" dirty="0">
                  <a:solidFill>
                    <a:srgbClr val="4A5656"/>
                  </a:solidFill>
                  <a:latin typeface="Arimo"/>
                  <a:ea typeface="Arimo"/>
                  <a:cs typeface="Arimo"/>
                  <a:sym typeface="Arimo"/>
                </a:rPr>
                <a:t> </a:t>
              </a:r>
              <a:r>
                <a:rPr lang="en-US" sz="3199" dirty="0" err="1">
                  <a:solidFill>
                    <a:srgbClr val="4A5656"/>
                  </a:solidFill>
                  <a:latin typeface="Arimo"/>
                  <a:ea typeface="Arimo"/>
                  <a:cs typeface="Arimo"/>
                  <a:sym typeface="Arimo"/>
                </a:rPr>
                <a:t>ihtiyaç</a:t>
              </a:r>
              <a:r>
                <a:rPr lang="en-US" sz="3199" dirty="0">
                  <a:solidFill>
                    <a:srgbClr val="4A5656"/>
                  </a:solidFill>
                  <a:latin typeface="Arimo"/>
                  <a:ea typeface="Arimo"/>
                  <a:cs typeface="Arimo"/>
                  <a:sym typeface="Arimo"/>
                </a:rPr>
                <a:t> </a:t>
              </a:r>
              <a:r>
                <a:rPr lang="en-US" sz="3199" dirty="0" err="1">
                  <a:solidFill>
                    <a:srgbClr val="4A5656"/>
                  </a:solidFill>
                  <a:latin typeface="Arimo"/>
                  <a:ea typeface="Arimo"/>
                  <a:cs typeface="Arimo"/>
                  <a:sym typeface="Arimo"/>
                </a:rPr>
                <a:t>duydukları</a:t>
              </a:r>
              <a:r>
                <a:rPr lang="en-US" sz="3199" dirty="0">
                  <a:solidFill>
                    <a:srgbClr val="4A5656"/>
                  </a:solidFill>
                  <a:latin typeface="Arimo"/>
                  <a:ea typeface="Arimo"/>
                  <a:cs typeface="Arimo"/>
                  <a:sym typeface="Arimo"/>
                </a:rPr>
                <a:t> </a:t>
              </a:r>
              <a:r>
                <a:rPr lang="en-US" sz="3199" dirty="0" err="1">
                  <a:solidFill>
                    <a:srgbClr val="4A5656"/>
                  </a:solidFill>
                  <a:latin typeface="Arimo"/>
                  <a:ea typeface="Arimo"/>
                  <a:cs typeface="Arimo"/>
                  <a:sym typeface="Arimo"/>
                </a:rPr>
                <a:t>yardım</a:t>
              </a:r>
              <a:r>
                <a:rPr lang="en-US" sz="3199" dirty="0">
                  <a:solidFill>
                    <a:srgbClr val="4A5656"/>
                  </a:solidFill>
                  <a:latin typeface="Arimo"/>
                  <a:ea typeface="Arimo"/>
                  <a:cs typeface="Arimo"/>
                  <a:sym typeface="Arimo"/>
                </a:rPr>
                <a:t> </a:t>
              </a:r>
              <a:r>
                <a:rPr lang="en-US" sz="3199" dirty="0" err="1">
                  <a:solidFill>
                    <a:srgbClr val="4A5656"/>
                  </a:solidFill>
                  <a:latin typeface="Arimo"/>
                  <a:ea typeface="Arimo"/>
                  <a:cs typeface="Arimo"/>
                  <a:sym typeface="Arimo"/>
                </a:rPr>
                <a:t>ve</a:t>
              </a:r>
              <a:r>
                <a:rPr lang="en-US" sz="3199" dirty="0">
                  <a:solidFill>
                    <a:srgbClr val="4A5656"/>
                  </a:solidFill>
                  <a:latin typeface="Arimo"/>
                  <a:ea typeface="Arimo"/>
                  <a:cs typeface="Arimo"/>
                  <a:sym typeface="Arimo"/>
                </a:rPr>
                <a:t> </a:t>
              </a:r>
              <a:r>
                <a:rPr lang="en-US" sz="3199" dirty="0" err="1">
                  <a:solidFill>
                    <a:srgbClr val="4A5656"/>
                  </a:solidFill>
                  <a:latin typeface="Arimo"/>
                  <a:ea typeface="Arimo"/>
                  <a:cs typeface="Arimo"/>
                  <a:sym typeface="Arimo"/>
                </a:rPr>
                <a:t>kaynakları</a:t>
              </a:r>
              <a:r>
                <a:rPr lang="en-US" sz="3199" dirty="0">
                  <a:solidFill>
                    <a:srgbClr val="4A5656"/>
                  </a:solidFill>
                  <a:latin typeface="Arimo"/>
                  <a:ea typeface="Arimo"/>
                  <a:cs typeface="Arimo"/>
                  <a:sym typeface="Arimo"/>
                </a:rPr>
                <a:t> </a:t>
              </a:r>
              <a:r>
                <a:rPr lang="en-US" sz="3199" dirty="0" err="1">
                  <a:solidFill>
                    <a:srgbClr val="4A5656"/>
                  </a:solidFill>
                  <a:latin typeface="Arimo"/>
                  <a:ea typeface="Arimo"/>
                  <a:cs typeface="Arimo"/>
                  <a:sym typeface="Arimo"/>
                </a:rPr>
                <a:t>sağlayan</a:t>
              </a:r>
              <a:r>
                <a:rPr lang="en-US" sz="3199" dirty="0">
                  <a:solidFill>
                    <a:srgbClr val="4A5656"/>
                  </a:solidFill>
                  <a:latin typeface="Arimo"/>
                  <a:ea typeface="Arimo"/>
                  <a:cs typeface="Arimo"/>
                  <a:sym typeface="Arimo"/>
                </a:rPr>
                <a:t> </a:t>
              </a:r>
              <a:r>
                <a:rPr lang="en-US" sz="3199" dirty="0" err="1">
                  <a:solidFill>
                    <a:srgbClr val="4A5656"/>
                  </a:solidFill>
                  <a:latin typeface="Arimo"/>
                  <a:ea typeface="Arimo"/>
                  <a:cs typeface="Arimo"/>
                  <a:sym typeface="Arimo"/>
                </a:rPr>
                <a:t>sosyal</a:t>
              </a:r>
              <a:r>
                <a:rPr lang="en-US" sz="3199" dirty="0">
                  <a:solidFill>
                    <a:srgbClr val="4A5656"/>
                  </a:solidFill>
                  <a:latin typeface="Arimo"/>
                  <a:ea typeface="Arimo"/>
                  <a:cs typeface="Arimo"/>
                  <a:sym typeface="Arimo"/>
                </a:rPr>
                <a:t> </a:t>
              </a:r>
              <a:r>
                <a:rPr lang="en-US" sz="3199" dirty="0" err="1">
                  <a:solidFill>
                    <a:srgbClr val="4A5656"/>
                  </a:solidFill>
                  <a:latin typeface="Arimo"/>
                  <a:ea typeface="Arimo"/>
                  <a:cs typeface="Arimo"/>
                  <a:sym typeface="Arimo"/>
                </a:rPr>
                <a:t>yapılar</a:t>
              </a:r>
              <a:r>
                <a:rPr lang="en-US" sz="3199" dirty="0">
                  <a:solidFill>
                    <a:srgbClr val="4A5656"/>
                  </a:solidFill>
                  <a:latin typeface="Arimo"/>
                  <a:ea typeface="Arimo"/>
                  <a:cs typeface="Arimo"/>
                  <a:sym typeface="Arimo"/>
                </a:rPr>
                <a:t> </a:t>
              </a:r>
              <a:r>
                <a:rPr lang="en-US" sz="3199" dirty="0" err="1">
                  <a:solidFill>
                    <a:srgbClr val="4A5656"/>
                  </a:solidFill>
                  <a:latin typeface="Arimo"/>
                  <a:ea typeface="Arimo"/>
                  <a:cs typeface="Arimo"/>
                  <a:sym typeface="Arimo"/>
                </a:rPr>
                <a:t>ve</a:t>
              </a:r>
              <a:r>
                <a:rPr lang="en-US" sz="3199" dirty="0">
                  <a:solidFill>
                    <a:srgbClr val="4A5656"/>
                  </a:solidFill>
                  <a:latin typeface="Arimo"/>
                  <a:ea typeface="Arimo"/>
                  <a:cs typeface="Arimo"/>
                  <a:sym typeface="Arimo"/>
                </a:rPr>
                <a:t> </a:t>
              </a:r>
              <a:r>
                <a:rPr lang="en-US" sz="3199" dirty="0" err="1">
                  <a:solidFill>
                    <a:srgbClr val="4A5656"/>
                  </a:solidFill>
                  <a:latin typeface="Arimo"/>
                  <a:ea typeface="Arimo"/>
                  <a:cs typeface="Arimo"/>
                  <a:sym typeface="Arimo"/>
                </a:rPr>
                <a:t>hizmetlerdir</a:t>
              </a:r>
              <a:r>
                <a:rPr lang="en-US" sz="3199" dirty="0">
                  <a:solidFill>
                    <a:srgbClr val="4A5656"/>
                  </a:solidFill>
                  <a:latin typeface="Arimo"/>
                  <a:ea typeface="Arimo"/>
                  <a:cs typeface="Arimo"/>
                  <a:sym typeface="Arimo"/>
                </a:rPr>
                <a:t>. Bu </a:t>
              </a:r>
              <a:r>
                <a:rPr lang="en-US" sz="3199" dirty="0" err="1">
                  <a:solidFill>
                    <a:srgbClr val="4A5656"/>
                  </a:solidFill>
                  <a:latin typeface="Arimo"/>
                  <a:ea typeface="Arimo"/>
                  <a:cs typeface="Arimo"/>
                  <a:sym typeface="Arimo"/>
                </a:rPr>
                <a:t>sistemler</a:t>
              </a:r>
              <a:r>
                <a:rPr lang="en-US" sz="3199" dirty="0">
                  <a:solidFill>
                    <a:srgbClr val="4A5656"/>
                  </a:solidFill>
                  <a:latin typeface="Arimo"/>
                  <a:ea typeface="Arimo"/>
                  <a:cs typeface="Arimo"/>
                  <a:sym typeface="Arimo"/>
                </a:rPr>
                <a:t>, </a:t>
              </a:r>
              <a:r>
                <a:rPr lang="en-US" sz="3199" dirty="0" err="1">
                  <a:solidFill>
                    <a:srgbClr val="4A5656"/>
                  </a:solidFill>
                  <a:latin typeface="Arimo"/>
                  <a:ea typeface="Arimo"/>
                  <a:cs typeface="Arimo"/>
                  <a:sym typeface="Arimo"/>
                </a:rPr>
                <a:t>özellikle</a:t>
              </a:r>
              <a:r>
                <a:rPr lang="en-US" sz="3199" dirty="0">
                  <a:solidFill>
                    <a:srgbClr val="4A5656"/>
                  </a:solidFill>
                  <a:latin typeface="Arimo"/>
                  <a:ea typeface="Arimo"/>
                  <a:cs typeface="Arimo"/>
                  <a:sym typeface="Arimo"/>
                </a:rPr>
                <a:t> </a:t>
              </a:r>
              <a:r>
                <a:rPr lang="en-US" sz="3199" dirty="0" err="1">
                  <a:solidFill>
                    <a:srgbClr val="4A5656"/>
                  </a:solidFill>
                  <a:latin typeface="Arimo"/>
                  <a:ea typeface="Arimo"/>
                  <a:cs typeface="Arimo"/>
                  <a:sym typeface="Arimo"/>
                </a:rPr>
                <a:t>şiddet</a:t>
              </a:r>
              <a:r>
                <a:rPr lang="en-US" sz="3199" dirty="0">
                  <a:solidFill>
                    <a:srgbClr val="4A5656"/>
                  </a:solidFill>
                  <a:latin typeface="Arimo"/>
                  <a:ea typeface="Arimo"/>
                  <a:cs typeface="Arimo"/>
                  <a:sym typeface="Arimo"/>
                </a:rPr>
                <a:t> </a:t>
              </a:r>
              <a:r>
                <a:rPr lang="en-US" sz="3199" dirty="0" err="1">
                  <a:solidFill>
                    <a:srgbClr val="4A5656"/>
                  </a:solidFill>
                  <a:latin typeface="Arimo"/>
                  <a:ea typeface="Arimo"/>
                  <a:cs typeface="Arimo"/>
                  <a:sym typeface="Arimo"/>
                </a:rPr>
                <a:t>mağdurlarının</a:t>
              </a:r>
              <a:r>
                <a:rPr lang="en-US" sz="3199" dirty="0">
                  <a:solidFill>
                    <a:srgbClr val="4A5656"/>
                  </a:solidFill>
                  <a:latin typeface="Arimo"/>
                  <a:ea typeface="Arimo"/>
                  <a:cs typeface="Arimo"/>
                  <a:sym typeface="Arimo"/>
                </a:rPr>
                <a:t> </a:t>
              </a:r>
              <a:r>
                <a:rPr lang="en-US" sz="3199" dirty="0" err="1">
                  <a:solidFill>
                    <a:srgbClr val="4A5656"/>
                  </a:solidFill>
                  <a:latin typeface="Arimo"/>
                  <a:ea typeface="Arimo"/>
                  <a:cs typeface="Arimo"/>
                  <a:sym typeface="Arimo"/>
                </a:rPr>
                <a:t>bildirim</a:t>
              </a:r>
              <a:r>
                <a:rPr lang="en-US" sz="3199" dirty="0">
                  <a:solidFill>
                    <a:srgbClr val="4A5656"/>
                  </a:solidFill>
                  <a:latin typeface="Arimo"/>
                  <a:ea typeface="Arimo"/>
                  <a:cs typeface="Arimo"/>
                  <a:sym typeface="Arimo"/>
                </a:rPr>
                <a:t> </a:t>
              </a:r>
              <a:r>
                <a:rPr lang="en-US" sz="3199" dirty="0" err="1">
                  <a:solidFill>
                    <a:srgbClr val="4A5656"/>
                  </a:solidFill>
                  <a:latin typeface="Arimo"/>
                  <a:ea typeface="Arimo"/>
                  <a:cs typeface="Arimo"/>
                  <a:sym typeface="Arimo"/>
                </a:rPr>
                <a:t>ve</a:t>
              </a:r>
              <a:r>
                <a:rPr lang="en-US" sz="3199" dirty="0">
                  <a:solidFill>
                    <a:srgbClr val="4A5656"/>
                  </a:solidFill>
                  <a:latin typeface="Arimo"/>
                  <a:ea typeface="Arimo"/>
                  <a:cs typeface="Arimo"/>
                  <a:sym typeface="Arimo"/>
                </a:rPr>
                <a:t> </a:t>
              </a:r>
              <a:r>
                <a:rPr lang="en-US" sz="3199" dirty="0" err="1">
                  <a:solidFill>
                    <a:srgbClr val="4A5656"/>
                  </a:solidFill>
                  <a:latin typeface="Arimo"/>
                  <a:ea typeface="Arimo"/>
                  <a:cs typeface="Arimo"/>
                  <a:sym typeface="Arimo"/>
                </a:rPr>
                <a:t>iyileşme</a:t>
              </a:r>
              <a:r>
                <a:rPr lang="en-US" sz="3199" dirty="0">
                  <a:solidFill>
                    <a:srgbClr val="4A5656"/>
                  </a:solidFill>
                  <a:latin typeface="Arimo"/>
                  <a:ea typeface="Arimo"/>
                  <a:cs typeface="Arimo"/>
                  <a:sym typeface="Arimo"/>
                </a:rPr>
                <a:t> </a:t>
              </a:r>
              <a:r>
                <a:rPr lang="en-US" sz="3199" dirty="0" err="1">
                  <a:solidFill>
                    <a:srgbClr val="4A5656"/>
                  </a:solidFill>
                  <a:latin typeface="Arimo"/>
                  <a:ea typeface="Arimo"/>
                  <a:cs typeface="Arimo"/>
                  <a:sym typeface="Arimo"/>
                </a:rPr>
                <a:t>süreçlerinde</a:t>
              </a:r>
              <a:r>
                <a:rPr lang="en-US" sz="3199" dirty="0">
                  <a:solidFill>
                    <a:srgbClr val="4A5656"/>
                  </a:solidFill>
                  <a:latin typeface="Arimo"/>
                  <a:ea typeface="Arimo"/>
                  <a:cs typeface="Arimo"/>
                  <a:sym typeface="Arimo"/>
                </a:rPr>
                <a:t> </a:t>
              </a:r>
              <a:r>
                <a:rPr lang="en-US" sz="3199" dirty="0" err="1">
                  <a:solidFill>
                    <a:srgbClr val="4A5656"/>
                  </a:solidFill>
                  <a:latin typeface="Arimo"/>
                  <a:ea typeface="Arimo"/>
                  <a:cs typeface="Arimo"/>
                  <a:sym typeface="Arimo"/>
                </a:rPr>
                <a:t>kritik</a:t>
              </a:r>
              <a:r>
                <a:rPr lang="en-US" sz="3199" dirty="0">
                  <a:solidFill>
                    <a:srgbClr val="4A5656"/>
                  </a:solidFill>
                  <a:latin typeface="Arimo"/>
                  <a:ea typeface="Arimo"/>
                  <a:cs typeface="Arimo"/>
                  <a:sym typeface="Arimo"/>
                </a:rPr>
                <a:t> </a:t>
              </a:r>
              <a:r>
                <a:rPr lang="en-US" sz="3199" dirty="0" err="1">
                  <a:solidFill>
                    <a:srgbClr val="4A5656"/>
                  </a:solidFill>
                  <a:latin typeface="Arimo"/>
                  <a:ea typeface="Arimo"/>
                  <a:cs typeface="Arimo"/>
                  <a:sym typeface="Arimo"/>
                </a:rPr>
                <a:t>bir</a:t>
              </a:r>
              <a:r>
                <a:rPr lang="en-US" sz="3199" dirty="0">
                  <a:solidFill>
                    <a:srgbClr val="4A5656"/>
                  </a:solidFill>
                  <a:latin typeface="Arimo"/>
                  <a:ea typeface="Arimo"/>
                  <a:cs typeface="Arimo"/>
                  <a:sym typeface="Arimo"/>
                </a:rPr>
                <a:t> </a:t>
              </a:r>
              <a:r>
                <a:rPr lang="en-US" sz="3199" dirty="0" err="1">
                  <a:solidFill>
                    <a:srgbClr val="4A5656"/>
                  </a:solidFill>
                  <a:latin typeface="Arimo"/>
                  <a:ea typeface="Arimo"/>
                  <a:cs typeface="Arimo"/>
                  <a:sym typeface="Arimo"/>
                </a:rPr>
                <a:t>rol</a:t>
              </a:r>
              <a:r>
                <a:rPr lang="en-US" sz="3199" dirty="0">
                  <a:solidFill>
                    <a:srgbClr val="4A5656"/>
                  </a:solidFill>
                  <a:latin typeface="Arimo"/>
                  <a:ea typeface="Arimo"/>
                  <a:cs typeface="Arimo"/>
                  <a:sym typeface="Arimo"/>
                </a:rPr>
                <a:t> </a:t>
              </a:r>
              <a:r>
                <a:rPr lang="en-US" sz="3199" dirty="0" err="1">
                  <a:solidFill>
                    <a:srgbClr val="4A5656"/>
                  </a:solidFill>
                  <a:latin typeface="Arimo"/>
                  <a:ea typeface="Arimo"/>
                  <a:cs typeface="Arimo"/>
                  <a:sym typeface="Arimo"/>
                </a:rPr>
                <a:t>oynar</a:t>
              </a:r>
              <a:r>
                <a:rPr lang="en-US" sz="3199" dirty="0">
                  <a:solidFill>
                    <a:srgbClr val="4A5656"/>
                  </a:solidFill>
                  <a:latin typeface="Arimo"/>
                  <a:ea typeface="Arimo"/>
                  <a:cs typeface="Arimo"/>
                  <a:sym typeface="Arimo"/>
                </a:rPr>
                <a:t>. </a:t>
              </a:r>
            </a:p>
            <a:p>
              <a:pPr algn="l">
                <a:lnSpc>
                  <a:spcPts val="3455"/>
                </a:lnSpc>
              </a:pPr>
              <a:endParaRPr lang="en-US" sz="3199" dirty="0">
                <a:solidFill>
                  <a:srgbClr val="4A5656"/>
                </a:solidFill>
                <a:latin typeface="Arimo"/>
                <a:ea typeface="Arimo"/>
                <a:cs typeface="Arimo"/>
                <a:sym typeface="Arimo"/>
              </a:endParaRPr>
            </a:p>
            <a:p>
              <a:pPr algn="l">
                <a:lnSpc>
                  <a:spcPts val="3455"/>
                </a:lnSpc>
              </a:pPr>
              <a:endParaRPr lang="en-US" sz="3199" dirty="0">
                <a:solidFill>
                  <a:srgbClr val="4A5656"/>
                </a:solidFill>
                <a:latin typeface="Arimo"/>
                <a:ea typeface="Arimo"/>
                <a:cs typeface="Arimo"/>
                <a:sym typeface="Arimo"/>
              </a:endParaRPr>
            </a:p>
            <a:p>
              <a:pPr algn="l">
                <a:lnSpc>
                  <a:spcPts val="3455"/>
                </a:lnSpc>
              </a:pPr>
              <a:r>
                <a:rPr lang="en-US" sz="3199" b="1" dirty="0">
                  <a:solidFill>
                    <a:srgbClr val="4A5656"/>
                  </a:solidFill>
                  <a:latin typeface="Arimo Bold"/>
                  <a:ea typeface="Arimo Bold"/>
                  <a:cs typeface="Arimo Bold"/>
                  <a:sym typeface="Arimo Bold"/>
                </a:rPr>
                <a:t> </a:t>
              </a:r>
            </a:p>
          </p:txBody>
        </p:sp>
      </p:grpSp>
      <p:sp>
        <p:nvSpPr>
          <p:cNvPr id="7" name="Freeform 7"/>
          <p:cNvSpPr/>
          <p:nvPr/>
        </p:nvSpPr>
        <p:spPr>
          <a:xfrm>
            <a:off x="504025" y="2534682"/>
            <a:ext cx="7728443" cy="4946204"/>
          </a:xfrm>
          <a:custGeom>
            <a:avLst/>
            <a:gdLst/>
            <a:ahLst/>
            <a:cxnLst/>
            <a:rect l="l" t="t" r="r" b="b"/>
            <a:pathLst>
              <a:path w="7728443" h="4946204">
                <a:moveTo>
                  <a:pt x="0" y="0"/>
                </a:moveTo>
                <a:lnTo>
                  <a:pt x="7728443" y="0"/>
                </a:lnTo>
                <a:lnTo>
                  <a:pt x="7728443" y="4946204"/>
                </a:lnTo>
                <a:lnTo>
                  <a:pt x="0" y="49462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8" name="TextBox 8"/>
          <p:cNvSpPr txBox="1"/>
          <p:nvPr/>
        </p:nvSpPr>
        <p:spPr>
          <a:xfrm>
            <a:off x="888273" y="731612"/>
            <a:ext cx="11678226" cy="967359"/>
          </a:xfrm>
          <a:prstGeom prst="rect">
            <a:avLst/>
          </a:prstGeom>
        </p:spPr>
        <p:txBody>
          <a:bodyPr lIns="0" tIns="0" rIns="0" bIns="0" rtlCol="0" anchor="t">
            <a:spAutoFit/>
          </a:bodyPr>
          <a:lstStyle/>
          <a:p>
            <a:pPr algn="l">
              <a:lnSpc>
                <a:spcPts val="7128"/>
              </a:lnSpc>
            </a:pPr>
            <a:r>
              <a:rPr lang="en-US" sz="6600">
                <a:solidFill>
                  <a:srgbClr val="4A5656"/>
                </a:solidFill>
                <a:latin typeface="Arimo"/>
                <a:ea typeface="Arimo"/>
                <a:cs typeface="Arimo"/>
                <a:sym typeface="Arimo"/>
              </a:rPr>
              <a:t>Destek Sistemleri</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6574"/>
            <a:ext cx="18288000" cy="228600"/>
            <a:chOff x="0" y="0"/>
            <a:chExt cx="24384000" cy="304800"/>
          </a:xfrm>
        </p:grpSpPr>
        <p:sp>
          <p:nvSpPr>
            <p:cNvPr id="3" name="Freeform 3"/>
            <p:cNvSpPr/>
            <p:nvPr/>
          </p:nvSpPr>
          <p:spPr>
            <a:xfrm>
              <a:off x="0" y="0"/>
              <a:ext cx="24384000" cy="304800"/>
            </a:xfrm>
            <a:custGeom>
              <a:avLst/>
              <a:gdLst/>
              <a:ahLst/>
              <a:cxnLst/>
              <a:rect l="l" t="t" r="r" b="b"/>
              <a:pathLst>
                <a:path w="24384000" h="304800">
                  <a:moveTo>
                    <a:pt x="0" y="0"/>
                  </a:moveTo>
                  <a:lnTo>
                    <a:pt x="24384000" y="0"/>
                  </a:lnTo>
                  <a:lnTo>
                    <a:pt x="24384000" y="304800"/>
                  </a:lnTo>
                  <a:lnTo>
                    <a:pt x="0" y="304800"/>
                  </a:lnTo>
                  <a:close/>
                </a:path>
              </a:pathLst>
            </a:custGeom>
            <a:solidFill>
              <a:srgbClr val="BED6DA">
                <a:alpha val="49804"/>
              </a:srgbClr>
            </a:solidFill>
          </p:spPr>
        </p:sp>
      </p:grpSp>
      <p:grpSp>
        <p:nvGrpSpPr>
          <p:cNvPr id="4" name="Group 4"/>
          <p:cNvGrpSpPr/>
          <p:nvPr/>
        </p:nvGrpSpPr>
        <p:grpSpPr>
          <a:xfrm>
            <a:off x="550839" y="2860217"/>
            <a:ext cx="8335712" cy="5347529"/>
            <a:chOff x="0" y="0"/>
            <a:chExt cx="11114283" cy="7130038"/>
          </a:xfrm>
        </p:grpSpPr>
        <p:sp>
          <p:nvSpPr>
            <p:cNvPr id="5" name="Freeform 5"/>
            <p:cNvSpPr/>
            <p:nvPr/>
          </p:nvSpPr>
          <p:spPr>
            <a:xfrm>
              <a:off x="0" y="0"/>
              <a:ext cx="11114283" cy="7130038"/>
            </a:xfrm>
            <a:custGeom>
              <a:avLst/>
              <a:gdLst/>
              <a:ahLst/>
              <a:cxnLst/>
              <a:rect l="l" t="t" r="r" b="b"/>
              <a:pathLst>
                <a:path w="11114283" h="7130038">
                  <a:moveTo>
                    <a:pt x="0" y="0"/>
                  </a:moveTo>
                  <a:lnTo>
                    <a:pt x="11114283" y="0"/>
                  </a:lnTo>
                  <a:lnTo>
                    <a:pt x="11114283" y="7130038"/>
                  </a:lnTo>
                  <a:lnTo>
                    <a:pt x="0" y="7130038"/>
                  </a:lnTo>
                  <a:close/>
                </a:path>
              </a:pathLst>
            </a:custGeom>
            <a:solidFill>
              <a:srgbClr val="F2F2F2"/>
            </a:solidFill>
          </p:spPr>
        </p:sp>
        <p:sp>
          <p:nvSpPr>
            <p:cNvPr id="6" name="TextBox 6"/>
            <p:cNvSpPr txBox="1"/>
            <p:nvPr/>
          </p:nvSpPr>
          <p:spPr>
            <a:xfrm>
              <a:off x="0" y="19050"/>
              <a:ext cx="11114283" cy="7110988"/>
            </a:xfrm>
            <a:prstGeom prst="rect">
              <a:avLst/>
            </a:prstGeom>
          </p:spPr>
          <p:txBody>
            <a:bodyPr lIns="50800" tIns="50800" rIns="50800" bIns="50800" rtlCol="0" anchor="t"/>
            <a:lstStyle/>
            <a:p>
              <a:pPr algn="l">
                <a:lnSpc>
                  <a:spcPts val="3132"/>
                </a:lnSpc>
              </a:pPr>
              <a:endParaRPr/>
            </a:p>
            <a:p>
              <a:pPr algn="l">
                <a:lnSpc>
                  <a:spcPts val="3132"/>
                </a:lnSpc>
              </a:pPr>
              <a:r>
                <a:rPr lang="en-US" sz="2900" b="1">
                  <a:solidFill>
                    <a:srgbClr val="4A5656"/>
                  </a:solidFill>
                  <a:latin typeface="Arimo Bold"/>
                  <a:ea typeface="Arimo Bold"/>
                  <a:cs typeface="Arimo Bold"/>
                  <a:sym typeface="Arimo Bold"/>
                </a:rPr>
                <a:t>1. Koruma ve Güvenlik</a:t>
              </a:r>
            </a:p>
            <a:p>
              <a:pPr marL="626111" lvl="1" indent="-313055" algn="l">
                <a:lnSpc>
                  <a:spcPts val="3132"/>
                </a:lnSpc>
                <a:buFont typeface="Arial"/>
                <a:buChar char="•"/>
              </a:pPr>
              <a:r>
                <a:rPr lang="en-US" sz="2900" b="1">
                  <a:solidFill>
                    <a:srgbClr val="4A5656"/>
                  </a:solidFill>
                  <a:latin typeface="Arimo Bold"/>
                  <a:ea typeface="Arimo Bold"/>
                  <a:cs typeface="Arimo Bold"/>
                  <a:sym typeface="Arimo Bold"/>
                </a:rPr>
                <a:t>Koruma Talebi: </a:t>
              </a:r>
              <a:r>
                <a:rPr lang="en-US" sz="2900">
                  <a:solidFill>
                    <a:srgbClr val="4A5656"/>
                  </a:solidFill>
                  <a:latin typeface="Arimo"/>
                  <a:ea typeface="Arimo"/>
                  <a:cs typeface="Arimo"/>
                  <a:sym typeface="Arimo"/>
                </a:rPr>
                <a:t>Şiddet mağdurları, mahkemeden koruma talep edebilir. Uzaklaştırma kararları almak mümkündür.</a:t>
              </a:r>
            </a:p>
            <a:p>
              <a:pPr marL="626111" lvl="1" indent="-313055" algn="l">
                <a:lnSpc>
                  <a:spcPts val="3132"/>
                </a:lnSpc>
                <a:buFont typeface="Arial"/>
                <a:buChar char="•"/>
              </a:pPr>
              <a:r>
                <a:rPr lang="en-US" sz="2900" b="1">
                  <a:solidFill>
                    <a:srgbClr val="4A5656"/>
                  </a:solidFill>
                  <a:latin typeface="Arimo Bold"/>
                  <a:ea typeface="Arimo Bold"/>
                  <a:cs typeface="Arimo Bold"/>
                  <a:sym typeface="Arimo Bold"/>
                </a:rPr>
                <a:t>Acil Durum Yardımı: </a:t>
              </a:r>
              <a:r>
                <a:rPr lang="en-US" sz="2900">
                  <a:solidFill>
                    <a:srgbClr val="4A5656"/>
                  </a:solidFill>
                  <a:latin typeface="Arimo"/>
                  <a:ea typeface="Arimo"/>
                  <a:cs typeface="Arimo"/>
                  <a:sym typeface="Arimo"/>
                </a:rPr>
                <a:t>Şiddet anında 112 gibi acil yardım hatlarını arayarak hemen destek alabilirsiniz.</a:t>
              </a:r>
            </a:p>
            <a:p>
              <a:pPr marL="626111" lvl="1" indent="-313055" algn="l">
                <a:lnSpc>
                  <a:spcPts val="3132"/>
                </a:lnSpc>
                <a:buFont typeface="Arial"/>
                <a:buChar char="•"/>
              </a:pPr>
              <a:r>
                <a:rPr lang="en-US" sz="2900" b="1">
                  <a:solidFill>
                    <a:srgbClr val="4A5656"/>
                  </a:solidFill>
                  <a:latin typeface="Arimo Bold"/>
                  <a:ea typeface="Arimo Bold"/>
                  <a:cs typeface="Arimo Bold"/>
                  <a:sym typeface="Arimo Bold"/>
                </a:rPr>
                <a:t>Hukuki Destek:</a:t>
              </a:r>
              <a:r>
                <a:rPr lang="en-US" sz="2900">
                  <a:solidFill>
                    <a:srgbClr val="4A5656"/>
                  </a:solidFill>
                  <a:latin typeface="Arimo"/>
                  <a:ea typeface="Arimo"/>
                  <a:cs typeface="Arimo"/>
                  <a:sym typeface="Arimo"/>
                </a:rPr>
                <a:t> Hukuki yardım ve danışmanlık hizmetleri, mağdurların koruma kararları almasına ve şiddet faillerinden uzaklaşmasına yardımcı olur.</a:t>
              </a:r>
            </a:p>
            <a:p>
              <a:pPr algn="l">
                <a:lnSpc>
                  <a:spcPts val="3132"/>
                </a:lnSpc>
              </a:pPr>
              <a:r>
                <a:rPr lang="en-US" sz="2900" b="1">
                  <a:solidFill>
                    <a:srgbClr val="4A5656"/>
                  </a:solidFill>
                  <a:latin typeface="Arimo Bold"/>
                  <a:ea typeface="Arimo Bold"/>
                  <a:cs typeface="Arimo Bold"/>
                  <a:sym typeface="Arimo Bold"/>
                </a:rPr>
                <a:t> </a:t>
              </a:r>
            </a:p>
          </p:txBody>
        </p:sp>
      </p:grpSp>
      <p:sp>
        <p:nvSpPr>
          <p:cNvPr id="7" name="Freeform 7"/>
          <p:cNvSpPr/>
          <p:nvPr/>
        </p:nvSpPr>
        <p:spPr>
          <a:xfrm>
            <a:off x="10587529" y="2395235"/>
            <a:ext cx="5847371" cy="5496529"/>
          </a:xfrm>
          <a:custGeom>
            <a:avLst/>
            <a:gdLst/>
            <a:ahLst/>
            <a:cxnLst/>
            <a:rect l="l" t="t" r="r" b="b"/>
            <a:pathLst>
              <a:path w="5847371" h="5496529">
                <a:moveTo>
                  <a:pt x="0" y="0"/>
                </a:moveTo>
                <a:lnTo>
                  <a:pt x="5847371" y="0"/>
                </a:lnTo>
                <a:lnTo>
                  <a:pt x="5847371" y="5496530"/>
                </a:lnTo>
                <a:lnTo>
                  <a:pt x="0" y="549653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8" name="TextBox 8"/>
          <p:cNvSpPr txBox="1"/>
          <p:nvPr/>
        </p:nvSpPr>
        <p:spPr>
          <a:xfrm>
            <a:off x="888273" y="564070"/>
            <a:ext cx="11678226" cy="910506"/>
          </a:xfrm>
          <a:prstGeom prst="rect">
            <a:avLst/>
          </a:prstGeom>
        </p:spPr>
        <p:txBody>
          <a:bodyPr lIns="0" tIns="0" rIns="0" bIns="0" rtlCol="0" anchor="t">
            <a:spAutoFit/>
          </a:bodyPr>
          <a:lstStyle/>
          <a:p>
            <a:pPr algn="l">
              <a:lnSpc>
                <a:spcPts val="7128"/>
              </a:lnSpc>
            </a:pPr>
            <a:r>
              <a:rPr lang="en-US" sz="6600" dirty="0" err="1">
                <a:solidFill>
                  <a:srgbClr val="4A5656"/>
                </a:solidFill>
                <a:latin typeface="Arimo"/>
                <a:ea typeface="Arimo"/>
                <a:cs typeface="Arimo"/>
                <a:sym typeface="Arimo"/>
              </a:rPr>
              <a:t>Destek</a:t>
            </a:r>
            <a:r>
              <a:rPr lang="en-US" sz="6600" dirty="0">
                <a:solidFill>
                  <a:srgbClr val="4A5656"/>
                </a:solidFill>
                <a:latin typeface="Arimo"/>
                <a:ea typeface="Arimo"/>
                <a:cs typeface="Arimo"/>
                <a:sym typeface="Arimo"/>
              </a:rPr>
              <a:t> </a:t>
            </a:r>
            <a:r>
              <a:rPr lang="en-US" sz="6600" dirty="0" err="1">
                <a:solidFill>
                  <a:srgbClr val="4A5656"/>
                </a:solidFill>
                <a:latin typeface="Arimo"/>
                <a:ea typeface="Arimo"/>
                <a:cs typeface="Arimo"/>
                <a:sym typeface="Arimo"/>
              </a:rPr>
              <a:t>Sistemleri</a:t>
            </a:r>
            <a:endParaRPr lang="en-US" sz="6600" dirty="0">
              <a:solidFill>
                <a:srgbClr val="4A5656"/>
              </a:solidFill>
              <a:latin typeface="Arimo"/>
              <a:ea typeface="Arimo"/>
              <a:cs typeface="Arimo"/>
              <a:sym typeface="Arimo"/>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6574"/>
            <a:ext cx="18288000" cy="228600"/>
            <a:chOff x="0" y="0"/>
            <a:chExt cx="24384000" cy="304800"/>
          </a:xfrm>
        </p:grpSpPr>
        <p:sp>
          <p:nvSpPr>
            <p:cNvPr id="3" name="Freeform 3"/>
            <p:cNvSpPr/>
            <p:nvPr/>
          </p:nvSpPr>
          <p:spPr>
            <a:xfrm>
              <a:off x="0" y="0"/>
              <a:ext cx="24384000" cy="304800"/>
            </a:xfrm>
            <a:custGeom>
              <a:avLst/>
              <a:gdLst/>
              <a:ahLst/>
              <a:cxnLst/>
              <a:rect l="l" t="t" r="r" b="b"/>
              <a:pathLst>
                <a:path w="24384000" h="304800">
                  <a:moveTo>
                    <a:pt x="0" y="0"/>
                  </a:moveTo>
                  <a:lnTo>
                    <a:pt x="24384000" y="0"/>
                  </a:lnTo>
                  <a:lnTo>
                    <a:pt x="24384000" y="304800"/>
                  </a:lnTo>
                  <a:lnTo>
                    <a:pt x="0" y="304800"/>
                  </a:lnTo>
                  <a:close/>
                </a:path>
              </a:pathLst>
            </a:custGeom>
            <a:solidFill>
              <a:srgbClr val="BED6DA">
                <a:alpha val="49804"/>
              </a:srgbClr>
            </a:solidFill>
          </p:spPr>
        </p:sp>
      </p:grpSp>
      <p:grpSp>
        <p:nvGrpSpPr>
          <p:cNvPr id="4" name="Group 4"/>
          <p:cNvGrpSpPr/>
          <p:nvPr/>
        </p:nvGrpSpPr>
        <p:grpSpPr>
          <a:xfrm>
            <a:off x="644457" y="2407660"/>
            <a:ext cx="8335712" cy="6128490"/>
            <a:chOff x="0" y="0"/>
            <a:chExt cx="11114283" cy="8171320"/>
          </a:xfrm>
        </p:grpSpPr>
        <p:sp>
          <p:nvSpPr>
            <p:cNvPr id="5" name="Freeform 5"/>
            <p:cNvSpPr/>
            <p:nvPr/>
          </p:nvSpPr>
          <p:spPr>
            <a:xfrm>
              <a:off x="0" y="0"/>
              <a:ext cx="11114283" cy="8171320"/>
            </a:xfrm>
            <a:custGeom>
              <a:avLst/>
              <a:gdLst/>
              <a:ahLst/>
              <a:cxnLst/>
              <a:rect l="l" t="t" r="r" b="b"/>
              <a:pathLst>
                <a:path w="11114283" h="8171320">
                  <a:moveTo>
                    <a:pt x="0" y="0"/>
                  </a:moveTo>
                  <a:lnTo>
                    <a:pt x="11114283" y="0"/>
                  </a:lnTo>
                  <a:lnTo>
                    <a:pt x="11114283" y="8171320"/>
                  </a:lnTo>
                  <a:lnTo>
                    <a:pt x="0" y="8171320"/>
                  </a:lnTo>
                  <a:close/>
                </a:path>
              </a:pathLst>
            </a:custGeom>
            <a:solidFill>
              <a:srgbClr val="F2F2F2"/>
            </a:solidFill>
          </p:spPr>
        </p:sp>
        <p:sp>
          <p:nvSpPr>
            <p:cNvPr id="6" name="TextBox 6"/>
            <p:cNvSpPr txBox="1"/>
            <p:nvPr/>
          </p:nvSpPr>
          <p:spPr>
            <a:xfrm>
              <a:off x="0" y="19050"/>
              <a:ext cx="11114283" cy="8152270"/>
            </a:xfrm>
            <a:prstGeom prst="rect">
              <a:avLst/>
            </a:prstGeom>
          </p:spPr>
          <p:txBody>
            <a:bodyPr lIns="50800" tIns="50800" rIns="50800" bIns="50800" rtlCol="0" anchor="t"/>
            <a:lstStyle/>
            <a:p>
              <a:pPr algn="l">
                <a:lnSpc>
                  <a:spcPts val="3132"/>
                </a:lnSpc>
              </a:pPr>
              <a:endParaRPr dirty="0"/>
            </a:p>
            <a:p>
              <a:pPr algn="l">
                <a:lnSpc>
                  <a:spcPts val="3132"/>
                </a:lnSpc>
              </a:pPr>
              <a:r>
                <a:rPr lang="en-US" sz="2900" b="1" dirty="0">
                  <a:solidFill>
                    <a:srgbClr val="4A5656"/>
                  </a:solidFill>
                  <a:latin typeface="Arimo Bold"/>
                  <a:ea typeface="Arimo Bold"/>
                  <a:cs typeface="Arimo Bold"/>
                  <a:sym typeface="Arimo Bold"/>
                </a:rPr>
                <a:t>2.</a:t>
              </a:r>
              <a:r>
                <a:rPr lang="en-US" sz="2900" dirty="0">
                  <a:solidFill>
                    <a:srgbClr val="4A5656"/>
                  </a:solidFill>
                  <a:latin typeface="Arimo"/>
                  <a:ea typeface="Arimo"/>
                  <a:cs typeface="Arimo"/>
                  <a:sym typeface="Arimo"/>
                </a:rPr>
                <a:t> </a:t>
              </a:r>
              <a:r>
                <a:rPr lang="en-US" sz="2900" b="1" dirty="0" err="1">
                  <a:solidFill>
                    <a:srgbClr val="4A5656"/>
                  </a:solidFill>
                  <a:latin typeface="Arimo Bold"/>
                  <a:ea typeface="Arimo Bold"/>
                  <a:cs typeface="Arimo Bold"/>
                  <a:sym typeface="Arimo Bold"/>
                </a:rPr>
                <a:t>Psikolojik</a:t>
              </a:r>
              <a:r>
                <a:rPr lang="en-US" sz="2900" b="1" dirty="0">
                  <a:solidFill>
                    <a:srgbClr val="4A5656"/>
                  </a:solidFill>
                  <a:latin typeface="Arimo Bold"/>
                  <a:ea typeface="Arimo Bold"/>
                  <a:cs typeface="Arimo Bold"/>
                  <a:sym typeface="Arimo Bold"/>
                </a:rPr>
                <a:t> </a:t>
              </a:r>
              <a:r>
                <a:rPr lang="en-US" sz="2900" b="1" dirty="0" err="1">
                  <a:solidFill>
                    <a:srgbClr val="4A5656"/>
                  </a:solidFill>
                  <a:latin typeface="Arimo Bold"/>
                  <a:ea typeface="Arimo Bold"/>
                  <a:cs typeface="Arimo Bold"/>
                  <a:sym typeface="Arimo Bold"/>
                </a:rPr>
                <a:t>Destek</a:t>
              </a:r>
              <a:endParaRPr lang="en-US" sz="2900" b="1" dirty="0">
                <a:solidFill>
                  <a:srgbClr val="4A5656"/>
                </a:solidFill>
                <a:latin typeface="Arimo Bold"/>
                <a:ea typeface="Arimo Bold"/>
                <a:cs typeface="Arimo Bold"/>
                <a:sym typeface="Arimo Bold"/>
              </a:endParaRPr>
            </a:p>
            <a:p>
              <a:pPr marL="626111" lvl="1" indent="-313055" algn="l">
                <a:lnSpc>
                  <a:spcPts val="3132"/>
                </a:lnSpc>
                <a:buFont typeface="Arial"/>
                <a:buChar char="•"/>
              </a:pPr>
              <a:r>
                <a:rPr lang="en-US" sz="2900" b="1" dirty="0" err="1">
                  <a:solidFill>
                    <a:srgbClr val="4A5656"/>
                  </a:solidFill>
                  <a:latin typeface="Arimo Bold"/>
                  <a:ea typeface="Arimo Bold"/>
                  <a:cs typeface="Arimo Bold"/>
                  <a:sym typeface="Arimo Bold"/>
                </a:rPr>
                <a:t>Danışmanlık</a:t>
              </a:r>
              <a:r>
                <a:rPr lang="en-US" sz="2900" b="1" dirty="0">
                  <a:solidFill>
                    <a:srgbClr val="4A5656"/>
                  </a:solidFill>
                  <a:latin typeface="Arimo Bold"/>
                  <a:ea typeface="Arimo Bold"/>
                  <a:cs typeface="Arimo Bold"/>
                  <a:sym typeface="Arimo Bold"/>
                </a:rPr>
                <a:t> </a:t>
              </a:r>
              <a:r>
                <a:rPr lang="en-US" sz="2900" b="1" dirty="0" err="1">
                  <a:solidFill>
                    <a:srgbClr val="4A5656"/>
                  </a:solidFill>
                  <a:latin typeface="Arimo Bold"/>
                  <a:ea typeface="Arimo Bold"/>
                  <a:cs typeface="Arimo Bold"/>
                  <a:sym typeface="Arimo Bold"/>
                </a:rPr>
                <a:t>ve</a:t>
              </a:r>
              <a:r>
                <a:rPr lang="en-US" sz="2900" b="1" dirty="0">
                  <a:solidFill>
                    <a:srgbClr val="4A5656"/>
                  </a:solidFill>
                  <a:latin typeface="Arimo Bold"/>
                  <a:ea typeface="Arimo Bold"/>
                  <a:cs typeface="Arimo Bold"/>
                  <a:sym typeface="Arimo Bold"/>
                </a:rPr>
                <a:t> </a:t>
              </a:r>
              <a:r>
                <a:rPr lang="en-US" sz="2900" b="1" dirty="0" err="1">
                  <a:solidFill>
                    <a:srgbClr val="4A5656"/>
                  </a:solidFill>
                  <a:latin typeface="Arimo Bold"/>
                  <a:ea typeface="Arimo Bold"/>
                  <a:cs typeface="Arimo Bold"/>
                  <a:sym typeface="Arimo Bold"/>
                </a:rPr>
                <a:t>Terapi</a:t>
              </a:r>
              <a:r>
                <a:rPr lang="en-US" sz="2900" b="1" dirty="0">
                  <a:solidFill>
                    <a:srgbClr val="4A5656"/>
                  </a:solidFill>
                  <a:latin typeface="Arimo Bold"/>
                  <a:ea typeface="Arimo Bold"/>
                  <a:cs typeface="Arimo Bold"/>
                  <a:sym typeface="Arimo Bold"/>
                </a:rPr>
                <a:t>:</a:t>
              </a:r>
              <a:r>
                <a:rPr lang="en-US" sz="2900" dirty="0">
                  <a:solidFill>
                    <a:srgbClr val="4A5656"/>
                  </a:solidFill>
                  <a:latin typeface="Arimo"/>
                  <a:ea typeface="Arimo"/>
                  <a:cs typeface="Arimo"/>
                  <a:sym typeface="Arimo"/>
                </a:rPr>
                <a:t> </a:t>
              </a:r>
              <a:r>
                <a:rPr lang="en-US" sz="2900" dirty="0" err="1">
                  <a:solidFill>
                    <a:srgbClr val="4A5656"/>
                  </a:solidFill>
                  <a:latin typeface="Arimo"/>
                  <a:ea typeface="Arimo"/>
                  <a:cs typeface="Arimo"/>
                  <a:sym typeface="Arimo"/>
                </a:rPr>
                <a:t>Şiddet</a:t>
              </a:r>
              <a:r>
                <a:rPr lang="en-US" sz="2900" dirty="0">
                  <a:solidFill>
                    <a:srgbClr val="4A5656"/>
                  </a:solidFill>
                  <a:latin typeface="Arimo"/>
                  <a:ea typeface="Arimo"/>
                  <a:cs typeface="Arimo"/>
                  <a:sym typeface="Arimo"/>
                </a:rPr>
                <a:t> </a:t>
              </a:r>
              <a:r>
                <a:rPr lang="en-US" sz="2900" dirty="0" err="1">
                  <a:solidFill>
                    <a:srgbClr val="4A5656"/>
                  </a:solidFill>
                  <a:latin typeface="Arimo"/>
                  <a:ea typeface="Arimo"/>
                  <a:cs typeface="Arimo"/>
                  <a:sym typeface="Arimo"/>
                </a:rPr>
                <a:t>mağdurlarına</a:t>
              </a:r>
              <a:r>
                <a:rPr lang="en-US" sz="2900" dirty="0">
                  <a:solidFill>
                    <a:srgbClr val="4A5656"/>
                  </a:solidFill>
                  <a:latin typeface="Arimo"/>
                  <a:ea typeface="Arimo"/>
                  <a:cs typeface="Arimo"/>
                  <a:sym typeface="Arimo"/>
                </a:rPr>
                <a:t> </a:t>
              </a:r>
              <a:r>
                <a:rPr lang="en-US" sz="2900" dirty="0" err="1">
                  <a:solidFill>
                    <a:srgbClr val="4A5656"/>
                  </a:solidFill>
                  <a:latin typeface="Arimo"/>
                  <a:ea typeface="Arimo"/>
                  <a:cs typeface="Arimo"/>
                  <a:sym typeface="Arimo"/>
                </a:rPr>
                <a:t>yönelik</a:t>
              </a:r>
              <a:r>
                <a:rPr lang="en-US" sz="2900" dirty="0">
                  <a:solidFill>
                    <a:srgbClr val="4A5656"/>
                  </a:solidFill>
                  <a:latin typeface="Arimo"/>
                  <a:ea typeface="Arimo"/>
                  <a:cs typeface="Arimo"/>
                  <a:sym typeface="Arimo"/>
                </a:rPr>
                <a:t> </a:t>
              </a:r>
              <a:r>
                <a:rPr lang="en-US" sz="2900" dirty="0" err="1">
                  <a:solidFill>
                    <a:srgbClr val="4A5656"/>
                  </a:solidFill>
                  <a:latin typeface="Arimo"/>
                  <a:ea typeface="Arimo"/>
                  <a:cs typeface="Arimo"/>
                  <a:sym typeface="Arimo"/>
                </a:rPr>
                <a:t>psikolojik</a:t>
              </a:r>
              <a:r>
                <a:rPr lang="en-US" sz="2900" dirty="0">
                  <a:solidFill>
                    <a:srgbClr val="4A5656"/>
                  </a:solidFill>
                  <a:latin typeface="Arimo"/>
                  <a:ea typeface="Arimo"/>
                  <a:cs typeface="Arimo"/>
                  <a:sym typeface="Arimo"/>
                </a:rPr>
                <a:t> </a:t>
              </a:r>
              <a:r>
                <a:rPr lang="en-US" sz="2900" dirty="0" err="1">
                  <a:solidFill>
                    <a:srgbClr val="4A5656"/>
                  </a:solidFill>
                  <a:latin typeface="Arimo"/>
                  <a:ea typeface="Arimo"/>
                  <a:cs typeface="Arimo"/>
                  <a:sym typeface="Arimo"/>
                </a:rPr>
                <a:t>destek</a:t>
              </a:r>
              <a:r>
                <a:rPr lang="en-US" sz="2900" dirty="0">
                  <a:solidFill>
                    <a:srgbClr val="4A5656"/>
                  </a:solidFill>
                  <a:latin typeface="Arimo"/>
                  <a:ea typeface="Arimo"/>
                  <a:cs typeface="Arimo"/>
                  <a:sym typeface="Arimo"/>
                </a:rPr>
                <a:t>, </a:t>
              </a:r>
              <a:r>
                <a:rPr lang="en-US" sz="2900" dirty="0" err="1">
                  <a:solidFill>
                    <a:srgbClr val="4A5656"/>
                  </a:solidFill>
                  <a:latin typeface="Arimo"/>
                  <a:ea typeface="Arimo"/>
                  <a:cs typeface="Arimo"/>
                  <a:sym typeface="Arimo"/>
                </a:rPr>
                <a:t>travma</a:t>
              </a:r>
              <a:r>
                <a:rPr lang="en-US" sz="2900" dirty="0">
                  <a:solidFill>
                    <a:srgbClr val="4A5656"/>
                  </a:solidFill>
                  <a:latin typeface="Arimo"/>
                  <a:ea typeface="Arimo"/>
                  <a:cs typeface="Arimo"/>
                  <a:sym typeface="Arimo"/>
                </a:rPr>
                <a:t> </a:t>
              </a:r>
              <a:r>
                <a:rPr lang="en-US" sz="2900" dirty="0" err="1">
                  <a:solidFill>
                    <a:srgbClr val="4A5656"/>
                  </a:solidFill>
                  <a:latin typeface="Arimo"/>
                  <a:ea typeface="Arimo"/>
                  <a:cs typeface="Arimo"/>
                  <a:sym typeface="Arimo"/>
                </a:rPr>
                <a:t>sonrası</a:t>
              </a:r>
              <a:r>
                <a:rPr lang="en-US" sz="2900" dirty="0">
                  <a:solidFill>
                    <a:srgbClr val="4A5656"/>
                  </a:solidFill>
                  <a:latin typeface="Arimo"/>
                  <a:ea typeface="Arimo"/>
                  <a:cs typeface="Arimo"/>
                  <a:sym typeface="Arimo"/>
                </a:rPr>
                <a:t> </a:t>
              </a:r>
              <a:r>
                <a:rPr lang="en-US" sz="2900" dirty="0" err="1">
                  <a:solidFill>
                    <a:srgbClr val="4A5656"/>
                  </a:solidFill>
                  <a:latin typeface="Arimo"/>
                  <a:ea typeface="Arimo"/>
                  <a:cs typeface="Arimo"/>
                  <a:sym typeface="Arimo"/>
                </a:rPr>
                <a:t>stres</a:t>
              </a:r>
              <a:r>
                <a:rPr lang="en-US" sz="2900" dirty="0">
                  <a:solidFill>
                    <a:srgbClr val="4A5656"/>
                  </a:solidFill>
                  <a:latin typeface="Arimo"/>
                  <a:ea typeface="Arimo"/>
                  <a:cs typeface="Arimo"/>
                  <a:sym typeface="Arimo"/>
                </a:rPr>
                <a:t> </a:t>
              </a:r>
              <a:r>
                <a:rPr lang="en-US" sz="2900" dirty="0" err="1">
                  <a:solidFill>
                    <a:srgbClr val="4A5656"/>
                  </a:solidFill>
                  <a:latin typeface="Arimo"/>
                  <a:ea typeface="Arimo"/>
                  <a:cs typeface="Arimo"/>
                  <a:sym typeface="Arimo"/>
                </a:rPr>
                <a:t>bozukluğu</a:t>
              </a:r>
              <a:r>
                <a:rPr lang="en-US" sz="2900" dirty="0">
                  <a:solidFill>
                    <a:srgbClr val="4A5656"/>
                  </a:solidFill>
                  <a:latin typeface="Arimo"/>
                  <a:ea typeface="Arimo"/>
                  <a:cs typeface="Arimo"/>
                  <a:sym typeface="Arimo"/>
                </a:rPr>
                <a:t> (PTSD) </a:t>
              </a:r>
              <a:r>
                <a:rPr lang="en-US" sz="2900" dirty="0" err="1">
                  <a:solidFill>
                    <a:srgbClr val="4A5656"/>
                  </a:solidFill>
                  <a:latin typeface="Arimo"/>
                  <a:ea typeface="Arimo"/>
                  <a:cs typeface="Arimo"/>
                  <a:sym typeface="Arimo"/>
                </a:rPr>
                <a:t>ve</a:t>
              </a:r>
              <a:r>
                <a:rPr lang="en-US" sz="2900" dirty="0">
                  <a:solidFill>
                    <a:srgbClr val="4A5656"/>
                  </a:solidFill>
                  <a:latin typeface="Arimo"/>
                  <a:ea typeface="Arimo"/>
                  <a:cs typeface="Arimo"/>
                  <a:sym typeface="Arimo"/>
                </a:rPr>
                <a:t> </a:t>
              </a:r>
              <a:r>
                <a:rPr lang="en-US" sz="2900" dirty="0" err="1">
                  <a:solidFill>
                    <a:srgbClr val="4A5656"/>
                  </a:solidFill>
                  <a:latin typeface="Arimo"/>
                  <a:ea typeface="Arimo"/>
                  <a:cs typeface="Arimo"/>
                  <a:sym typeface="Arimo"/>
                </a:rPr>
                <a:t>diğer</a:t>
              </a:r>
              <a:r>
                <a:rPr lang="en-US" sz="2900" dirty="0">
                  <a:solidFill>
                    <a:srgbClr val="4A5656"/>
                  </a:solidFill>
                  <a:latin typeface="Arimo"/>
                  <a:ea typeface="Arimo"/>
                  <a:cs typeface="Arimo"/>
                  <a:sym typeface="Arimo"/>
                </a:rPr>
                <a:t> </a:t>
              </a:r>
              <a:r>
                <a:rPr lang="en-US" sz="2900" dirty="0" err="1">
                  <a:solidFill>
                    <a:srgbClr val="4A5656"/>
                  </a:solidFill>
                  <a:latin typeface="Arimo"/>
                  <a:ea typeface="Arimo"/>
                  <a:cs typeface="Arimo"/>
                  <a:sym typeface="Arimo"/>
                </a:rPr>
                <a:t>ruhsal</a:t>
              </a:r>
              <a:r>
                <a:rPr lang="en-US" sz="2900" dirty="0">
                  <a:solidFill>
                    <a:srgbClr val="4A5656"/>
                  </a:solidFill>
                  <a:latin typeface="Arimo"/>
                  <a:ea typeface="Arimo"/>
                  <a:cs typeface="Arimo"/>
                  <a:sym typeface="Arimo"/>
                </a:rPr>
                <a:t> </a:t>
              </a:r>
              <a:r>
                <a:rPr lang="en-US" sz="2900" dirty="0" err="1">
                  <a:solidFill>
                    <a:srgbClr val="4A5656"/>
                  </a:solidFill>
                  <a:latin typeface="Arimo"/>
                  <a:ea typeface="Arimo"/>
                  <a:cs typeface="Arimo"/>
                  <a:sym typeface="Arimo"/>
                </a:rPr>
                <a:t>sorunların</a:t>
              </a:r>
              <a:r>
                <a:rPr lang="en-US" sz="2900" dirty="0">
                  <a:solidFill>
                    <a:srgbClr val="4A5656"/>
                  </a:solidFill>
                  <a:latin typeface="Arimo"/>
                  <a:ea typeface="Arimo"/>
                  <a:cs typeface="Arimo"/>
                  <a:sym typeface="Arimo"/>
                </a:rPr>
                <a:t> </a:t>
              </a:r>
              <a:r>
                <a:rPr lang="en-US" sz="2900" dirty="0" err="1">
                  <a:solidFill>
                    <a:srgbClr val="4A5656"/>
                  </a:solidFill>
                  <a:latin typeface="Arimo"/>
                  <a:ea typeface="Arimo"/>
                  <a:cs typeface="Arimo"/>
                  <a:sym typeface="Arimo"/>
                </a:rPr>
                <a:t>yönetilmesinde</a:t>
              </a:r>
              <a:r>
                <a:rPr lang="en-US" sz="2900" dirty="0">
                  <a:solidFill>
                    <a:srgbClr val="4A5656"/>
                  </a:solidFill>
                  <a:latin typeface="Arimo"/>
                  <a:ea typeface="Arimo"/>
                  <a:cs typeface="Arimo"/>
                  <a:sym typeface="Arimo"/>
                </a:rPr>
                <a:t> </a:t>
              </a:r>
              <a:r>
                <a:rPr lang="en-US" sz="2900" dirty="0" err="1">
                  <a:solidFill>
                    <a:srgbClr val="4A5656"/>
                  </a:solidFill>
                  <a:latin typeface="Arimo"/>
                  <a:ea typeface="Arimo"/>
                  <a:cs typeface="Arimo"/>
                  <a:sym typeface="Arimo"/>
                </a:rPr>
                <a:t>önemli</a:t>
              </a:r>
              <a:r>
                <a:rPr lang="en-US" sz="2900" dirty="0">
                  <a:solidFill>
                    <a:srgbClr val="4A5656"/>
                  </a:solidFill>
                  <a:latin typeface="Arimo"/>
                  <a:ea typeface="Arimo"/>
                  <a:cs typeface="Arimo"/>
                  <a:sym typeface="Arimo"/>
                </a:rPr>
                <a:t> </a:t>
              </a:r>
              <a:r>
                <a:rPr lang="en-US" sz="2900" dirty="0" err="1">
                  <a:solidFill>
                    <a:srgbClr val="4A5656"/>
                  </a:solidFill>
                  <a:latin typeface="Arimo"/>
                  <a:ea typeface="Arimo"/>
                  <a:cs typeface="Arimo"/>
                  <a:sym typeface="Arimo"/>
                </a:rPr>
                <a:t>bir</a:t>
              </a:r>
              <a:r>
                <a:rPr lang="en-US" sz="2900" dirty="0">
                  <a:solidFill>
                    <a:srgbClr val="4A5656"/>
                  </a:solidFill>
                  <a:latin typeface="Arimo"/>
                  <a:ea typeface="Arimo"/>
                  <a:cs typeface="Arimo"/>
                  <a:sym typeface="Arimo"/>
                </a:rPr>
                <a:t> </a:t>
              </a:r>
              <a:r>
                <a:rPr lang="en-US" sz="2900" dirty="0" err="1">
                  <a:solidFill>
                    <a:srgbClr val="4A5656"/>
                  </a:solidFill>
                  <a:latin typeface="Arimo"/>
                  <a:ea typeface="Arimo"/>
                  <a:cs typeface="Arimo"/>
                  <a:sym typeface="Arimo"/>
                </a:rPr>
                <a:t>rol</a:t>
              </a:r>
              <a:r>
                <a:rPr lang="en-US" sz="2900" dirty="0">
                  <a:solidFill>
                    <a:srgbClr val="4A5656"/>
                  </a:solidFill>
                  <a:latin typeface="Arimo"/>
                  <a:ea typeface="Arimo"/>
                  <a:cs typeface="Arimo"/>
                  <a:sym typeface="Arimo"/>
                </a:rPr>
                <a:t> </a:t>
              </a:r>
              <a:r>
                <a:rPr lang="en-US" sz="2900" dirty="0" err="1">
                  <a:solidFill>
                    <a:srgbClr val="4A5656"/>
                  </a:solidFill>
                  <a:latin typeface="Arimo"/>
                  <a:ea typeface="Arimo"/>
                  <a:cs typeface="Arimo"/>
                  <a:sym typeface="Arimo"/>
                </a:rPr>
                <a:t>oynar</a:t>
              </a:r>
              <a:r>
                <a:rPr lang="en-US" sz="2900" dirty="0">
                  <a:solidFill>
                    <a:srgbClr val="4A5656"/>
                  </a:solidFill>
                  <a:latin typeface="Arimo"/>
                  <a:ea typeface="Arimo"/>
                  <a:cs typeface="Arimo"/>
                  <a:sym typeface="Arimo"/>
                </a:rPr>
                <a:t>.</a:t>
              </a:r>
              <a:r>
                <a:rPr lang="tr-TR" sz="2900" dirty="0">
                  <a:solidFill>
                    <a:srgbClr val="4A5656"/>
                  </a:solidFill>
                  <a:latin typeface="Arimo"/>
                  <a:ea typeface="Arimo"/>
                  <a:cs typeface="Arimo"/>
                  <a:sym typeface="Arimo"/>
                </a:rPr>
                <a:t> Okulunuzda da rehberlik servisinizden konuyla ilgili destek alabilirsiniz. </a:t>
              </a:r>
              <a:endParaRPr lang="en-US" sz="2900" dirty="0">
                <a:solidFill>
                  <a:srgbClr val="4A5656"/>
                </a:solidFill>
                <a:latin typeface="Arimo"/>
                <a:ea typeface="Arimo"/>
                <a:cs typeface="Arimo"/>
                <a:sym typeface="Arimo"/>
              </a:endParaRPr>
            </a:p>
            <a:p>
              <a:pPr marL="626111" lvl="1" indent="-313055" algn="l">
                <a:lnSpc>
                  <a:spcPts val="3132"/>
                </a:lnSpc>
                <a:buFont typeface="Arial"/>
                <a:buChar char="•"/>
              </a:pPr>
              <a:r>
                <a:rPr lang="en-US" sz="2900" b="1" dirty="0" err="1">
                  <a:solidFill>
                    <a:srgbClr val="4A5656"/>
                  </a:solidFill>
                  <a:latin typeface="Arimo Bold"/>
                  <a:ea typeface="Arimo Bold"/>
                  <a:cs typeface="Arimo Bold"/>
                  <a:sym typeface="Arimo Bold"/>
                </a:rPr>
                <a:t>Sığınma</a:t>
              </a:r>
              <a:r>
                <a:rPr lang="en-US" sz="2900" b="1" dirty="0">
                  <a:solidFill>
                    <a:srgbClr val="4A5656"/>
                  </a:solidFill>
                  <a:latin typeface="Arimo Bold"/>
                  <a:ea typeface="Arimo Bold"/>
                  <a:cs typeface="Arimo Bold"/>
                  <a:sym typeface="Arimo Bold"/>
                </a:rPr>
                <a:t> </a:t>
              </a:r>
              <a:r>
                <a:rPr lang="en-US" sz="2900" b="1" dirty="0" err="1">
                  <a:solidFill>
                    <a:srgbClr val="4A5656"/>
                  </a:solidFill>
                  <a:latin typeface="Arimo Bold"/>
                  <a:ea typeface="Arimo Bold"/>
                  <a:cs typeface="Arimo Bold"/>
                  <a:sym typeface="Arimo Bold"/>
                </a:rPr>
                <a:t>Evleri</a:t>
              </a:r>
              <a:r>
                <a:rPr lang="en-US" sz="2900" b="1" dirty="0">
                  <a:solidFill>
                    <a:srgbClr val="4A5656"/>
                  </a:solidFill>
                  <a:latin typeface="Arimo Bold"/>
                  <a:ea typeface="Arimo Bold"/>
                  <a:cs typeface="Arimo Bold"/>
                  <a:sym typeface="Arimo Bold"/>
                </a:rPr>
                <a:t>: </a:t>
              </a:r>
              <a:r>
                <a:rPr lang="en-US" sz="2900" dirty="0" err="1">
                  <a:solidFill>
                    <a:srgbClr val="4A5656"/>
                  </a:solidFill>
                  <a:latin typeface="Arimo"/>
                  <a:ea typeface="Arimo"/>
                  <a:cs typeface="Arimo"/>
                  <a:sym typeface="Arimo"/>
                </a:rPr>
                <a:t>Şiddet</a:t>
              </a:r>
              <a:r>
                <a:rPr lang="en-US" sz="2900" dirty="0">
                  <a:solidFill>
                    <a:srgbClr val="4A5656"/>
                  </a:solidFill>
                  <a:latin typeface="Arimo"/>
                  <a:ea typeface="Arimo"/>
                  <a:cs typeface="Arimo"/>
                  <a:sym typeface="Arimo"/>
                </a:rPr>
                <a:t> </a:t>
              </a:r>
              <a:r>
                <a:rPr lang="en-US" sz="2900" dirty="0" err="1">
                  <a:solidFill>
                    <a:srgbClr val="4A5656"/>
                  </a:solidFill>
                  <a:latin typeface="Arimo"/>
                  <a:ea typeface="Arimo"/>
                  <a:cs typeface="Arimo"/>
                  <a:sym typeface="Arimo"/>
                </a:rPr>
                <a:t>mağdurları</a:t>
              </a:r>
              <a:r>
                <a:rPr lang="en-US" sz="2900" dirty="0">
                  <a:solidFill>
                    <a:srgbClr val="4A5656"/>
                  </a:solidFill>
                  <a:latin typeface="Arimo"/>
                  <a:ea typeface="Arimo"/>
                  <a:cs typeface="Arimo"/>
                  <a:sym typeface="Arimo"/>
                </a:rPr>
                <a:t> </a:t>
              </a:r>
              <a:r>
                <a:rPr lang="en-US" sz="2900" dirty="0" err="1">
                  <a:solidFill>
                    <a:srgbClr val="4A5656"/>
                  </a:solidFill>
                  <a:latin typeface="Arimo"/>
                  <a:ea typeface="Arimo"/>
                  <a:cs typeface="Arimo"/>
                  <a:sym typeface="Arimo"/>
                </a:rPr>
                <a:t>için</a:t>
              </a:r>
              <a:r>
                <a:rPr lang="en-US" sz="2900" dirty="0">
                  <a:solidFill>
                    <a:srgbClr val="4A5656"/>
                  </a:solidFill>
                  <a:latin typeface="Arimo"/>
                  <a:ea typeface="Arimo"/>
                  <a:cs typeface="Arimo"/>
                  <a:sym typeface="Arimo"/>
                </a:rPr>
                <a:t> </a:t>
              </a:r>
              <a:r>
                <a:rPr lang="en-US" sz="2900" dirty="0" err="1">
                  <a:solidFill>
                    <a:srgbClr val="4A5656"/>
                  </a:solidFill>
                  <a:latin typeface="Arimo"/>
                  <a:ea typeface="Arimo"/>
                  <a:cs typeface="Arimo"/>
                  <a:sym typeface="Arimo"/>
                </a:rPr>
                <a:t>güvenli</a:t>
              </a:r>
              <a:r>
                <a:rPr lang="en-US" sz="2900" dirty="0">
                  <a:solidFill>
                    <a:srgbClr val="4A5656"/>
                  </a:solidFill>
                  <a:latin typeface="Arimo"/>
                  <a:ea typeface="Arimo"/>
                  <a:cs typeface="Arimo"/>
                  <a:sym typeface="Arimo"/>
                </a:rPr>
                <a:t> </a:t>
              </a:r>
              <a:r>
                <a:rPr lang="en-US" sz="2900" dirty="0" err="1">
                  <a:solidFill>
                    <a:srgbClr val="4A5656"/>
                  </a:solidFill>
                  <a:latin typeface="Arimo"/>
                  <a:ea typeface="Arimo"/>
                  <a:cs typeface="Arimo"/>
                  <a:sym typeface="Arimo"/>
                </a:rPr>
                <a:t>alanlar</a:t>
              </a:r>
              <a:r>
                <a:rPr lang="en-US" sz="2900" dirty="0">
                  <a:solidFill>
                    <a:srgbClr val="4A5656"/>
                  </a:solidFill>
                  <a:latin typeface="Arimo"/>
                  <a:ea typeface="Arimo"/>
                  <a:cs typeface="Arimo"/>
                  <a:sym typeface="Arimo"/>
                </a:rPr>
                <a:t> </a:t>
              </a:r>
              <a:r>
                <a:rPr lang="en-US" sz="2900" dirty="0" err="1">
                  <a:solidFill>
                    <a:srgbClr val="4A5656"/>
                  </a:solidFill>
                  <a:latin typeface="Arimo"/>
                  <a:ea typeface="Arimo"/>
                  <a:cs typeface="Arimo"/>
                  <a:sym typeface="Arimo"/>
                </a:rPr>
                <a:t>sağlayan</a:t>
              </a:r>
              <a:r>
                <a:rPr lang="en-US" sz="2900" dirty="0">
                  <a:solidFill>
                    <a:srgbClr val="4A5656"/>
                  </a:solidFill>
                  <a:latin typeface="Arimo"/>
                  <a:ea typeface="Arimo"/>
                  <a:cs typeface="Arimo"/>
                  <a:sym typeface="Arimo"/>
                </a:rPr>
                <a:t> </a:t>
              </a:r>
              <a:r>
                <a:rPr lang="en-US" sz="2900" dirty="0" err="1">
                  <a:solidFill>
                    <a:srgbClr val="4A5656"/>
                  </a:solidFill>
                  <a:latin typeface="Arimo"/>
                  <a:ea typeface="Arimo"/>
                  <a:cs typeface="Arimo"/>
                  <a:sym typeface="Arimo"/>
                </a:rPr>
                <a:t>sığınma</a:t>
              </a:r>
              <a:r>
                <a:rPr lang="en-US" sz="2900" dirty="0">
                  <a:solidFill>
                    <a:srgbClr val="4A5656"/>
                  </a:solidFill>
                  <a:latin typeface="Arimo"/>
                  <a:ea typeface="Arimo"/>
                  <a:cs typeface="Arimo"/>
                  <a:sym typeface="Arimo"/>
                </a:rPr>
                <a:t> </a:t>
              </a:r>
              <a:r>
                <a:rPr lang="en-US" sz="2900" dirty="0" err="1">
                  <a:solidFill>
                    <a:srgbClr val="4A5656"/>
                  </a:solidFill>
                  <a:latin typeface="Arimo"/>
                  <a:ea typeface="Arimo"/>
                  <a:cs typeface="Arimo"/>
                  <a:sym typeface="Arimo"/>
                </a:rPr>
                <a:t>evleri</a:t>
              </a:r>
              <a:r>
                <a:rPr lang="en-US" sz="2900" dirty="0">
                  <a:solidFill>
                    <a:srgbClr val="4A5656"/>
                  </a:solidFill>
                  <a:latin typeface="Arimo"/>
                  <a:ea typeface="Arimo"/>
                  <a:cs typeface="Arimo"/>
                  <a:sym typeface="Arimo"/>
                </a:rPr>
                <a:t> </a:t>
              </a:r>
              <a:r>
                <a:rPr lang="en-US" sz="2900" dirty="0" err="1">
                  <a:solidFill>
                    <a:srgbClr val="4A5656"/>
                  </a:solidFill>
                  <a:latin typeface="Arimo"/>
                  <a:ea typeface="Arimo"/>
                  <a:cs typeface="Arimo"/>
                  <a:sym typeface="Arimo"/>
                </a:rPr>
                <a:t>ve</a:t>
              </a:r>
              <a:r>
                <a:rPr lang="en-US" sz="2900" dirty="0">
                  <a:solidFill>
                    <a:srgbClr val="4A5656"/>
                  </a:solidFill>
                  <a:latin typeface="Arimo"/>
                  <a:ea typeface="Arimo"/>
                  <a:cs typeface="Arimo"/>
                  <a:sym typeface="Arimo"/>
                </a:rPr>
                <a:t> </a:t>
              </a:r>
              <a:r>
                <a:rPr lang="en-US" sz="2900" dirty="0" err="1">
                  <a:solidFill>
                    <a:srgbClr val="4A5656"/>
                  </a:solidFill>
                  <a:latin typeface="Arimo"/>
                  <a:ea typeface="Arimo"/>
                  <a:cs typeface="Arimo"/>
                  <a:sym typeface="Arimo"/>
                </a:rPr>
                <a:t>acil</a:t>
              </a:r>
              <a:r>
                <a:rPr lang="en-US" sz="2900" dirty="0">
                  <a:solidFill>
                    <a:srgbClr val="4A5656"/>
                  </a:solidFill>
                  <a:latin typeface="Arimo"/>
                  <a:ea typeface="Arimo"/>
                  <a:cs typeface="Arimo"/>
                  <a:sym typeface="Arimo"/>
                </a:rPr>
                <a:t> durum </a:t>
              </a:r>
              <a:r>
                <a:rPr lang="en-US" sz="2900" dirty="0" err="1">
                  <a:solidFill>
                    <a:srgbClr val="4A5656"/>
                  </a:solidFill>
                  <a:latin typeface="Arimo"/>
                  <a:ea typeface="Arimo"/>
                  <a:cs typeface="Arimo"/>
                  <a:sym typeface="Arimo"/>
                </a:rPr>
                <a:t>barınma</a:t>
              </a:r>
              <a:r>
                <a:rPr lang="en-US" sz="2900" dirty="0">
                  <a:solidFill>
                    <a:srgbClr val="4A5656"/>
                  </a:solidFill>
                  <a:latin typeface="Arimo"/>
                  <a:ea typeface="Arimo"/>
                  <a:cs typeface="Arimo"/>
                  <a:sym typeface="Arimo"/>
                </a:rPr>
                <a:t> </a:t>
              </a:r>
              <a:r>
                <a:rPr lang="en-US" sz="2900" dirty="0" err="1">
                  <a:solidFill>
                    <a:srgbClr val="4A5656"/>
                  </a:solidFill>
                  <a:latin typeface="Arimo"/>
                  <a:ea typeface="Arimo"/>
                  <a:cs typeface="Arimo"/>
                  <a:sym typeface="Arimo"/>
                </a:rPr>
                <a:t>hizmetleri</a:t>
              </a:r>
              <a:r>
                <a:rPr lang="en-US" sz="2900" dirty="0">
                  <a:solidFill>
                    <a:srgbClr val="4A5656"/>
                  </a:solidFill>
                  <a:latin typeface="Arimo"/>
                  <a:ea typeface="Arimo"/>
                  <a:cs typeface="Arimo"/>
                  <a:sym typeface="Arimo"/>
                </a:rPr>
                <a:t> </a:t>
              </a:r>
              <a:r>
                <a:rPr lang="en-US" sz="2900" dirty="0" err="1">
                  <a:solidFill>
                    <a:srgbClr val="4A5656"/>
                  </a:solidFill>
                  <a:latin typeface="Arimo"/>
                  <a:ea typeface="Arimo"/>
                  <a:cs typeface="Arimo"/>
                  <a:sym typeface="Arimo"/>
                </a:rPr>
                <a:t>bulunmaktadır</a:t>
              </a:r>
              <a:r>
                <a:rPr lang="en-US" sz="2900" dirty="0">
                  <a:solidFill>
                    <a:srgbClr val="4A5656"/>
                  </a:solidFill>
                  <a:latin typeface="Arimo"/>
                  <a:ea typeface="Arimo"/>
                  <a:cs typeface="Arimo"/>
                  <a:sym typeface="Arimo"/>
                </a:rPr>
                <a:t>.</a:t>
              </a:r>
            </a:p>
            <a:p>
              <a:pPr marL="626111" lvl="1" indent="-313055" algn="l">
                <a:lnSpc>
                  <a:spcPts val="3132"/>
                </a:lnSpc>
                <a:buFont typeface="Arial"/>
                <a:buChar char="•"/>
              </a:pPr>
              <a:r>
                <a:rPr lang="en-US" sz="2900" b="1" dirty="0" err="1">
                  <a:solidFill>
                    <a:srgbClr val="4A5656"/>
                  </a:solidFill>
                  <a:latin typeface="Arimo Bold"/>
                  <a:ea typeface="Arimo Bold"/>
                  <a:cs typeface="Arimo Bold"/>
                  <a:sym typeface="Arimo Bold"/>
                </a:rPr>
                <a:t>Gruplar</a:t>
              </a:r>
              <a:r>
                <a:rPr lang="en-US" sz="2900" b="1" dirty="0">
                  <a:solidFill>
                    <a:srgbClr val="4A5656"/>
                  </a:solidFill>
                  <a:latin typeface="Arimo Bold"/>
                  <a:ea typeface="Arimo Bold"/>
                  <a:cs typeface="Arimo Bold"/>
                  <a:sym typeface="Arimo Bold"/>
                </a:rPr>
                <a:t> </a:t>
              </a:r>
              <a:r>
                <a:rPr lang="en-US" sz="2900" b="1" dirty="0" err="1">
                  <a:solidFill>
                    <a:srgbClr val="4A5656"/>
                  </a:solidFill>
                  <a:latin typeface="Arimo Bold"/>
                  <a:ea typeface="Arimo Bold"/>
                  <a:cs typeface="Arimo Bold"/>
                  <a:sym typeface="Arimo Bold"/>
                </a:rPr>
                <a:t>ve</a:t>
              </a:r>
              <a:r>
                <a:rPr lang="en-US" sz="2900" b="1" dirty="0">
                  <a:solidFill>
                    <a:srgbClr val="4A5656"/>
                  </a:solidFill>
                  <a:latin typeface="Arimo Bold"/>
                  <a:ea typeface="Arimo Bold"/>
                  <a:cs typeface="Arimo Bold"/>
                  <a:sym typeface="Arimo Bold"/>
                </a:rPr>
                <a:t> </a:t>
              </a:r>
              <a:r>
                <a:rPr lang="en-US" sz="2900" b="1" dirty="0" err="1">
                  <a:solidFill>
                    <a:srgbClr val="4A5656"/>
                  </a:solidFill>
                  <a:latin typeface="Arimo Bold"/>
                  <a:ea typeface="Arimo Bold"/>
                  <a:cs typeface="Arimo Bold"/>
                  <a:sym typeface="Arimo Bold"/>
                </a:rPr>
                <a:t>Destek</a:t>
              </a:r>
              <a:r>
                <a:rPr lang="en-US" sz="2900" b="1" dirty="0">
                  <a:solidFill>
                    <a:srgbClr val="4A5656"/>
                  </a:solidFill>
                  <a:latin typeface="Arimo Bold"/>
                  <a:ea typeface="Arimo Bold"/>
                  <a:cs typeface="Arimo Bold"/>
                  <a:sym typeface="Arimo Bold"/>
                </a:rPr>
                <a:t> </a:t>
              </a:r>
              <a:r>
                <a:rPr lang="en-US" sz="2900" b="1" dirty="0" err="1">
                  <a:solidFill>
                    <a:srgbClr val="4A5656"/>
                  </a:solidFill>
                  <a:latin typeface="Arimo Bold"/>
                  <a:ea typeface="Arimo Bold"/>
                  <a:cs typeface="Arimo Bold"/>
                  <a:sym typeface="Arimo Bold"/>
                </a:rPr>
                <a:t>Toplulukları</a:t>
              </a:r>
              <a:r>
                <a:rPr lang="en-US" sz="2900" b="1" dirty="0">
                  <a:solidFill>
                    <a:srgbClr val="4A5656"/>
                  </a:solidFill>
                  <a:latin typeface="Arimo Bold"/>
                  <a:ea typeface="Arimo Bold"/>
                  <a:cs typeface="Arimo Bold"/>
                  <a:sym typeface="Arimo Bold"/>
                </a:rPr>
                <a:t>: </a:t>
              </a:r>
              <a:r>
                <a:rPr lang="en-US" sz="2900" dirty="0" err="1">
                  <a:solidFill>
                    <a:srgbClr val="4A5656"/>
                  </a:solidFill>
                  <a:latin typeface="Arimo"/>
                  <a:ea typeface="Arimo"/>
                  <a:cs typeface="Arimo"/>
                  <a:sym typeface="Arimo"/>
                </a:rPr>
                <a:t>Mağdurların</a:t>
              </a:r>
              <a:r>
                <a:rPr lang="en-US" sz="2900" dirty="0">
                  <a:solidFill>
                    <a:srgbClr val="4A5656"/>
                  </a:solidFill>
                  <a:latin typeface="Arimo"/>
                  <a:ea typeface="Arimo"/>
                  <a:cs typeface="Arimo"/>
                  <a:sym typeface="Arimo"/>
                </a:rPr>
                <a:t> </a:t>
              </a:r>
              <a:r>
                <a:rPr lang="en-US" sz="2900" dirty="0" err="1">
                  <a:solidFill>
                    <a:srgbClr val="4A5656"/>
                  </a:solidFill>
                  <a:latin typeface="Arimo"/>
                  <a:ea typeface="Arimo"/>
                  <a:cs typeface="Arimo"/>
                  <a:sym typeface="Arimo"/>
                </a:rPr>
                <a:t>benzer</a:t>
              </a:r>
              <a:r>
                <a:rPr lang="en-US" sz="2900" dirty="0">
                  <a:solidFill>
                    <a:srgbClr val="4A5656"/>
                  </a:solidFill>
                  <a:latin typeface="Arimo"/>
                  <a:ea typeface="Arimo"/>
                  <a:cs typeface="Arimo"/>
                  <a:sym typeface="Arimo"/>
                </a:rPr>
                <a:t> </a:t>
              </a:r>
              <a:r>
                <a:rPr lang="en-US" sz="2900" dirty="0" err="1">
                  <a:solidFill>
                    <a:srgbClr val="4A5656"/>
                  </a:solidFill>
                  <a:latin typeface="Arimo"/>
                  <a:ea typeface="Arimo"/>
                  <a:cs typeface="Arimo"/>
                  <a:sym typeface="Arimo"/>
                </a:rPr>
                <a:t>deneyimleri</a:t>
              </a:r>
              <a:r>
                <a:rPr lang="en-US" sz="2900" dirty="0">
                  <a:solidFill>
                    <a:srgbClr val="4A5656"/>
                  </a:solidFill>
                  <a:latin typeface="Arimo"/>
                  <a:ea typeface="Arimo"/>
                  <a:cs typeface="Arimo"/>
                  <a:sym typeface="Arimo"/>
                </a:rPr>
                <a:t> </a:t>
              </a:r>
              <a:r>
                <a:rPr lang="en-US" sz="2900" dirty="0" err="1">
                  <a:solidFill>
                    <a:srgbClr val="4A5656"/>
                  </a:solidFill>
                  <a:latin typeface="Arimo"/>
                  <a:ea typeface="Arimo"/>
                  <a:cs typeface="Arimo"/>
                  <a:sym typeface="Arimo"/>
                </a:rPr>
                <a:t>paylaşabilecekleri</a:t>
              </a:r>
              <a:r>
                <a:rPr lang="en-US" sz="2900" dirty="0">
                  <a:solidFill>
                    <a:srgbClr val="4A5656"/>
                  </a:solidFill>
                  <a:latin typeface="Arimo"/>
                  <a:ea typeface="Arimo"/>
                  <a:cs typeface="Arimo"/>
                  <a:sym typeface="Arimo"/>
                </a:rPr>
                <a:t> </a:t>
              </a:r>
              <a:r>
                <a:rPr lang="en-US" sz="2900" dirty="0" err="1">
                  <a:solidFill>
                    <a:srgbClr val="4A5656"/>
                  </a:solidFill>
                  <a:latin typeface="Arimo"/>
                  <a:ea typeface="Arimo"/>
                  <a:cs typeface="Arimo"/>
                  <a:sym typeface="Arimo"/>
                </a:rPr>
                <a:t>destek</a:t>
              </a:r>
              <a:r>
                <a:rPr lang="en-US" sz="2900" dirty="0">
                  <a:solidFill>
                    <a:srgbClr val="4A5656"/>
                  </a:solidFill>
                  <a:latin typeface="Arimo"/>
                  <a:ea typeface="Arimo"/>
                  <a:cs typeface="Arimo"/>
                  <a:sym typeface="Arimo"/>
                </a:rPr>
                <a:t> </a:t>
              </a:r>
              <a:r>
                <a:rPr lang="en-US" sz="2900" dirty="0" err="1">
                  <a:solidFill>
                    <a:srgbClr val="4A5656"/>
                  </a:solidFill>
                  <a:latin typeface="Arimo"/>
                  <a:ea typeface="Arimo"/>
                  <a:cs typeface="Arimo"/>
                  <a:sym typeface="Arimo"/>
                </a:rPr>
                <a:t>grupları</a:t>
              </a:r>
              <a:r>
                <a:rPr lang="en-US" sz="2900" dirty="0">
                  <a:solidFill>
                    <a:srgbClr val="4A5656"/>
                  </a:solidFill>
                  <a:latin typeface="Arimo"/>
                  <a:ea typeface="Arimo"/>
                  <a:cs typeface="Arimo"/>
                  <a:sym typeface="Arimo"/>
                </a:rPr>
                <a:t>, </a:t>
              </a:r>
              <a:r>
                <a:rPr lang="en-US" sz="2900" dirty="0" err="1">
                  <a:solidFill>
                    <a:srgbClr val="4A5656"/>
                  </a:solidFill>
                  <a:latin typeface="Arimo"/>
                  <a:ea typeface="Arimo"/>
                  <a:cs typeface="Arimo"/>
                  <a:sym typeface="Arimo"/>
                </a:rPr>
                <a:t>duygusal</a:t>
              </a:r>
              <a:r>
                <a:rPr lang="en-US" sz="2900" dirty="0">
                  <a:solidFill>
                    <a:srgbClr val="4A5656"/>
                  </a:solidFill>
                  <a:latin typeface="Arimo"/>
                  <a:ea typeface="Arimo"/>
                  <a:cs typeface="Arimo"/>
                  <a:sym typeface="Arimo"/>
                </a:rPr>
                <a:t> </a:t>
              </a:r>
              <a:r>
                <a:rPr lang="en-US" sz="2900" dirty="0" err="1">
                  <a:solidFill>
                    <a:srgbClr val="4A5656"/>
                  </a:solidFill>
                  <a:latin typeface="Arimo"/>
                  <a:ea typeface="Arimo"/>
                  <a:cs typeface="Arimo"/>
                  <a:sym typeface="Arimo"/>
                </a:rPr>
                <a:t>iyileşme</a:t>
              </a:r>
              <a:r>
                <a:rPr lang="en-US" sz="2900" dirty="0">
                  <a:solidFill>
                    <a:srgbClr val="4A5656"/>
                  </a:solidFill>
                  <a:latin typeface="Arimo"/>
                  <a:ea typeface="Arimo"/>
                  <a:cs typeface="Arimo"/>
                  <a:sym typeface="Arimo"/>
                </a:rPr>
                <a:t> </a:t>
              </a:r>
              <a:r>
                <a:rPr lang="en-US" sz="2900" dirty="0" err="1">
                  <a:solidFill>
                    <a:srgbClr val="4A5656"/>
                  </a:solidFill>
                  <a:latin typeface="Arimo"/>
                  <a:ea typeface="Arimo"/>
                  <a:cs typeface="Arimo"/>
                  <a:sym typeface="Arimo"/>
                </a:rPr>
                <a:t>sürecini</a:t>
              </a:r>
              <a:r>
                <a:rPr lang="en-US" sz="2900" dirty="0">
                  <a:solidFill>
                    <a:srgbClr val="4A5656"/>
                  </a:solidFill>
                  <a:latin typeface="Arimo"/>
                  <a:ea typeface="Arimo"/>
                  <a:cs typeface="Arimo"/>
                  <a:sym typeface="Arimo"/>
                </a:rPr>
                <a:t> </a:t>
              </a:r>
              <a:r>
                <a:rPr lang="en-US" sz="2900" dirty="0" err="1">
                  <a:solidFill>
                    <a:srgbClr val="4A5656"/>
                  </a:solidFill>
                  <a:latin typeface="Arimo"/>
                  <a:ea typeface="Arimo"/>
                  <a:cs typeface="Arimo"/>
                  <a:sym typeface="Arimo"/>
                </a:rPr>
                <a:t>hızlandırabilir</a:t>
              </a:r>
              <a:r>
                <a:rPr lang="en-US" sz="2900" dirty="0">
                  <a:solidFill>
                    <a:srgbClr val="4A5656"/>
                  </a:solidFill>
                  <a:latin typeface="Arimo"/>
                  <a:ea typeface="Arimo"/>
                  <a:cs typeface="Arimo"/>
                  <a:sym typeface="Arimo"/>
                </a:rPr>
                <a:t>.</a:t>
              </a:r>
            </a:p>
            <a:p>
              <a:pPr algn="l">
                <a:lnSpc>
                  <a:spcPts val="3132"/>
                </a:lnSpc>
              </a:pPr>
              <a:endParaRPr lang="en-US" sz="2900" dirty="0">
                <a:solidFill>
                  <a:srgbClr val="4A5656"/>
                </a:solidFill>
                <a:latin typeface="Arimo"/>
                <a:ea typeface="Arimo"/>
                <a:cs typeface="Arimo"/>
                <a:sym typeface="Arimo"/>
              </a:endParaRPr>
            </a:p>
            <a:p>
              <a:pPr algn="l">
                <a:lnSpc>
                  <a:spcPts val="3132"/>
                </a:lnSpc>
              </a:pPr>
              <a:r>
                <a:rPr lang="en-US" sz="2900" b="1" dirty="0">
                  <a:solidFill>
                    <a:srgbClr val="4A5656"/>
                  </a:solidFill>
                  <a:latin typeface="Arimo Bold"/>
                  <a:ea typeface="Arimo Bold"/>
                  <a:cs typeface="Arimo Bold"/>
                  <a:sym typeface="Arimo Bold"/>
                </a:rPr>
                <a:t> </a:t>
              </a:r>
            </a:p>
          </p:txBody>
        </p:sp>
      </p:grpSp>
      <p:sp>
        <p:nvSpPr>
          <p:cNvPr id="7" name="Freeform 7"/>
          <p:cNvSpPr/>
          <p:nvPr/>
        </p:nvSpPr>
        <p:spPr>
          <a:xfrm>
            <a:off x="9821357" y="3260921"/>
            <a:ext cx="8150949" cy="4900758"/>
          </a:xfrm>
          <a:custGeom>
            <a:avLst/>
            <a:gdLst/>
            <a:ahLst/>
            <a:cxnLst/>
            <a:rect l="l" t="t" r="r" b="b"/>
            <a:pathLst>
              <a:path w="8150949" h="4900758">
                <a:moveTo>
                  <a:pt x="0" y="0"/>
                </a:moveTo>
                <a:lnTo>
                  <a:pt x="8150949" y="0"/>
                </a:lnTo>
                <a:lnTo>
                  <a:pt x="8150949" y="4900758"/>
                </a:lnTo>
                <a:lnTo>
                  <a:pt x="0" y="490075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8" name="TextBox 8"/>
          <p:cNvSpPr txBox="1"/>
          <p:nvPr/>
        </p:nvSpPr>
        <p:spPr>
          <a:xfrm>
            <a:off x="818060" y="856788"/>
            <a:ext cx="11678226" cy="967359"/>
          </a:xfrm>
          <a:prstGeom prst="rect">
            <a:avLst/>
          </a:prstGeom>
        </p:spPr>
        <p:txBody>
          <a:bodyPr lIns="0" tIns="0" rIns="0" bIns="0" rtlCol="0" anchor="t">
            <a:spAutoFit/>
          </a:bodyPr>
          <a:lstStyle/>
          <a:p>
            <a:pPr algn="l">
              <a:lnSpc>
                <a:spcPts val="7128"/>
              </a:lnSpc>
            </a:pPr>
            <a:r>
              <a:rPr lang="en-US" sz="6600">
                <a:solidFill>
                  <a:srgbClr val="4A5656"/>
                </a:solidFill>
                <a:latin typeface="Arimo"/>
                <a:ea typeface="Arimo"/>
                <a:cs typeface="Arimo"/>
                <a:sym typeface="Arimo"/>
              </a:rPr>
              <a:t>Destek Sistemleri</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6574"/>
            <a:ext cx="18288000" cy="228600"/>
            <a:chOff x="0" y="0"/>
            <a:chExt cx="24384000" cy="304800"/>
          </a:xfrm>
        </p:grpSpPr>
        <p:sp>
          <p:nvSpPr>
            <p:cNvPr id="3" name="Freeform 3"/>
            <p:cNvSpPr/>
            <p:nvPr/>
          </p:nvSpPr>
          <p:spPr>
            <a:xfrm>
              <a:off x="0" y="0"/>
              <a:ext cx="24384000" cy="304800"/>
            </a:xfrm>
            <a:custGeom>
              <a:avLst/>
              <a:gdLst/>
              <a:ahLst/>
              <a:cxnLst/>
              <a:rect l="l" t="t" r="r" b="b"/>
              <a:pathLst>
                <a:path w="24384000" h="304800">
                  <a:moveTo>
                    <a:pt x="0" y="0"/>
                  </a:moveTo>
                  <a:lnTo>
                    <a:pt x="24384000" y="0"/>
                  </a:lnTo>
                  <a:lnTo>
                    <a:pt x="24384000" y="304800"/>
                  </a:lnTo>
                  <a:lnTo>
                    <a:pt x="0" y="304800"/>
                  </a:lnTo>
                  <a:close/>
                </a:path>
              </a:pathLst>
            </a:custGeom>
            <a:solidFill>
              <a:srgbClr val="BED6DA">
                <a:alpha val="49804"/>
              </a:srgbClr>
            </a:solidFill>
          </p:spPr>
        </p:sp>
      </p:grpSp>
      <p:grpSp>
        <p:nvGrpSpPr>
          <p:cNvPr id="4" name="Group 4"/>
          <p:cNvGrpSpPr/>
          <p:nvPr/>
        </p:nvGrpSpPr>
        <p:grpSpPr>
          <a:xfrm>
            <a:off x="476531" y="1756466"/>
            <a:ext cx="8335712" cy="7690414"/>
            <a:chOff x="0" y="0"/>
            <a:chExt cx="11114283" cy="10253885"/>
          </a:xfrm>
        </p:grpSpPr>
        <p:sp>
          <p:nvSpPr>
            <p:cNvPr id="5" name="Freeform 5"/>
            <p:cNvSpPr/>
            <p:nvPr/>
          </p:nvSpPr>
          <p:spPr>
            <a:xfrm>
              <a:off x="0" y="0"/>
              <a:ext cx="11114283" cy="10253884"/>
            </a:xfrm>
            <a:custGeom>
              <a:avLst/>
              <a:gdLst/>
              <a:ahLst/>
              <a:cxnLst/>
              <a:rect l="l" t="t" r="r" b="b"/>
              <a:pathLst>
                <a:path w="11114283" h="10253884">
                  <a:moveTo>
                    <a:pt x="0" y="0"/>
                  </a:moveTo>
                  <a:lnTo>
                    <a:pt x="11114283" y="0"/>
                  </a:lnTo>
                  <a:lnTo>
                    <a:pt x="11114283" y="10253884"/>
                  </a:lnTo>
                  <a:lnTo>
                    <a:pt x="0" y="10253884"/>
                  </a:lnTo>
                  <a:close/>
                </a:path>
              </a:pathLst>
            </a:custGeom>
            <a:solidFill>
              <a:srgbClr val="F2F2F2"/>
            </a:solidFill>
          </p:spPr>
        </p:sp>
        <p:sp>
          <p:nvSpPr>
            <p:cNvPr id="6" name="TextBox 6"/>
            <p:cNvSpPr txBox="1"/>
            <p:nvPr/>
          </p:nvSpPr>
          <p:spPr>
            <a:xfrm>
              <a:off x="0" y="19050"/>
              <a:ext cx="11114283" cy="10234835"/>
            </a:xfrm>
            <a:prstGeom prst="rect">
              <a:avLst/>
            </a:prstGeom>
          </p:spPr>
          <p:txBody>
            <a:bodyPr lIns="50800" tIns="50800" rIns="50800" bIns="50800" rtlCol="0" anchor="t"/>
            <a:lstStyle/>
            <a:p>
              <a:pPr algn="l">
                <a:lnSpc>
                  <a:spcPts val="3132"/>
                </a:lnSpc>
              </a:pPr>
              <a:r>
                <a:rPr lang="en-US" sz="2900" b="1" dirty="0">
                  <a:solidFill>
                    <a:srgbClr val="4A5656"/>
                  </a:solidFill>
                  <a:latin typeface="Arimo Bold"/>
                  <a:ea typeface="Arimo Bold"/>
                  <a:cs typeface="Arimo Bold"/>
                  <a:sym typeface="Arimo Bold"/>
                </a:rPr>
                <a:t>3. </a:t>
              </a:r>
              <a:r>
                <a:rPr lang="en-US" sz="2900" b="1" dirty="0" err="1">
                  <a:solidFill>
                    <a:srgbClr val="4A5656"/>
                  </a:solidFill>
                  <a:latin typeface="Arimo Bold"/>
                  <a:ea typeface="Arimo Bold"/>
                  <a:cs typeface="Arimo Bold"/>
                  <a:sym typeface="Arimo Bold"/>
                </a:rPr>
                <a:t>Sosyal</a:t>
              </a:r>
              <a:r>
                <a:rPr lang="en-US" sz="2900" b="1" dirty="0">
                  <a:solidFill>
                    <a:srgbClr val="4A5656"/>
                  </a:solidFill>
                  <a:latin typeface="Arimo Bold"/>
                  <a:ea typeface="Arimo Bold"/>
                  <a:cs typeface="Arimo Bold"/>
                  <a:sym typeface="Arimo Bold"/>
                </a:rPr>
                <a:t> </a:t>
              </a:r>
              <a:r>
                <a:rPr lang="en-US" sz="2900" b="1" dirty="0" err="1">
                  <a:solidFill>
                    <a:srgbClr val="4A5656"/>
                  </a:solidFill>
                  <a:latin typeface="Arimo Bold"/>
                  <a:ea typeface="Arimo Bold"/>
                  <a:cs typeface="Arimo Bold"/>
                  <a:sym typeface="Arimo Bold"/>
                </a:rPr>
                <a:t>Ağlar</a:t>
              </a:r>
              <a:endParaRPr lang="en-US" sz="2900" b="1" dirty="0">
                <a:solidFill>
                  <a:srgbClr val="4A5656"/>
                </a:solidFill>
                <a:latin typeface="Arimo Bold"/>
                <a:ea typeface="Arimo Bold"/>
                <a:cs typeface="Arimo Bold"/>
                <a:sym typeface="Arimo Bold"/>
              </a:endParaRPr>
            </a:p>
            <a:p>
              <a:pPr marL="626111" lvl="1" indent="-313055" algn="l">
                <a:lnSpc>
                  <a:spcPts val="3132"/>
                </a:lnSpc>
                <a:buFont typeface="Arial"/>
                <a:buChar char="•"/>
              </a:pPr>
              <a:r>
                <a:rPr lang="en-US" sz="2900" b="1" dirty="0" err="1">
                  <a:solidFill>
                    <a:srgbClr val="4A5656"/>
                  </a:solidFill>
                  <a:latin typeface="Arimo Bold"/>
                  <a:ea typeface="Arimo Bold"/>
                  <a:cs typeface="Arimo Bold"/>
                  <a:sym typeface="Arimo Bold"/>
                </a:rPr>
                <a:t>Aile</a:t>
              </a:r>
              <a:r>
                <a:rPr lang="en-US" sz="2900" b="1" dirty="0">
                  <a:solidFill>
                    <a:srgbClr val="4A5656"/>
                  </a:solidFill>
                  <a:latin typeface="Arimo Bold"/>
                  <a:ea typeface="Arimo Bold"/>
                  <a:cs typeface="Arimo Bold"/>
                  <a:sym typeface="Arimo Bold"/>
                </a:rPr>
                <a:t> </a:t>
              </a:r>
              <a:r>
                <a:rPr lang="en-US" sz="2900" b="1" dirty="0" err="1">
                  <a:solidFill>
                    <a:srgbClr val="4A5656"/>
                  </a:solidFill>
                  <a:latin typeface="Arimo Bold"/>
                  <a:ea typeface="Arimo Bold"/>
                  <a:cs typeface="Arimo Bold"/>
                  <a:sym typeface="Arimo Bold"/>
                </a:rPr>
                <a:t>ve</a:t>
              </a:r>
              <a:r>
                <a:rPr lang="en-US" sz="2900" b="1" dirty="0">
                  <a:solidFill>
                    <a:srgbClr val="4A5656"/>
                  </a:solidFill>
                  <a:latin typeface="Arimo Bold"/>
                  <a:ea typeface="Arimo Bold"/>
                  <a:cs typeface="Arimo Bold"/>
                  <a:sym typeface="Arimo Bold"/>
                </a:rPr>
                <a:t> </a:t>
              </a:r>
              <a:r>
                <a:rPr lang="en-US" sz="2900" b="1" dirty="0" err="1">
                  <a:solidFill>
                    <a:srgbClr val="4A5656"/>
                  </a:solidFill>
                  <a:latin typeface="Arimo Bold"/>
                  <a:ea typeface="Arimo Bold"/>
                  <a:cs typeface="Arimo Bold"/>
                  <a:sym typeface="Arimo Bold"/>
                </a:rPr>
                <a:t>Arkadaş</a:t>
              </a:r>
              <a:r>
                <a:rPr lang="en-US" sz="2900" b="1" dirty="0">
                  <a:solidFill>
                    <a:srgbClr val="4A5656"/>
                  </a:solidFill>
                  <a:latin typeface="Arimo Bold"/>
                  <a:ea typeface="Arimo Bold"/>
                  <a:cs typeface="Arimo Bold"/>
                  <a:sym typeface="Arimo Bold"/>
                </a:rPr>
                <a:t> </a:t>
              </a:r>
              <a:r>
                <a:rPr lang="en-US" sz="2900" b="1" dirty="0" err="1">
                  <a:solidFill>
                    <a:srgbClr val="4A5656"/>
                  </a:solidFill>
                  <a:latin typeface="Arimo Bold"/>
                  <a:ea typeface="Arimo Bold"/>
                  <a:cs typeface="Arimo Bold"/>
                  <a:sym typeface="Arimo Bold"/>
                </a:rPr>
                <a:t>Desteği</a:t>
              </a:r>
              <a:r>
                <a:rPr lang="en-US" sz="2900" b="1" dirty="0">
                  <a:solidFill>
                    <a:srgbClr val="4A5656"/>
                  </a:solidFill>
                  <a:latin typeface="Arimo Bold"/>
                  <a:ea typeface="Arimo Bold"/>
                  <a:cs typeface="Arimo Bold"/>
                  <a:sym typeface="Arimo Bold"/>
                </a:rPr>
                <a:t>: </a:t>
              </a:r>
              <a:r>
                <a:rPr lang="en-US" sz="2900" dirty="0" err="1">
                  <a:solidFill>
                    <a:srgbClr val="4A5656"/>
                  </a:solidFill>
                  <a:latin typeface="Arimo"/>
                  <a:ea typeface="Arimo"/>
                  <a:cs typeface="Arimo"/>
                  <a:sym typeface="Arimo"/>
                </a:rPr>
                <a:t>Destek</a:t>
              </a:r>
              <a:r>
                <a:rPr lang="en-US" sz="2900" dirty="0">
                  <a:solidFill>
                    <a:srgbClr val="4A5656"/>
                  </a:solidFill>
                  <a:latin typeface="Arimo"/>
                  <a:ea typeface="Arimo"/>
                  <a:cs typeface="Arimo"/>
                  <a:sym typeface="Arimo"/>
                </a:rPr>
                <a:t> </a:t>
              </a:r>
              <a:r>
                <a:rPr lang="en-US" sz="2900" dirty="0" err="1">
                  <a:solidFill>
                    <a:srgbClr val="4A5656"/>
                  </a:solidFill>
                  <a:latin typeface="Arimo"/>
                  <a:ea typeface="Arimo"/>
                  <a:cs typeface="Arimo"/>
                  <a:sym typeface="Arimo"/>
                </a:rPr>
                <a:t>sistemleri</a:t>
              </a:r>
              <a:r>
                <a:rPr lang="en-US" sz="2900" dirty="0">
                  <a:solidFill>
                    <a:srgbClr val="4A5656"/>
                  </a:solidFill>
                  <a:latin typeface="Arimo"/>
                  <a:ea typeface="Arimo"/>
                  <a:cs typeface="Arimo"/>
                  <a:sym typeface="Arimo"/>
                </a:rPr>
                <a:t>, </a:t>
              </a:r>
              <a:r>
                <a:rPr lang="en-US" sz="2900" dirty="0" err="1">
                  <a:solidFill>
                    <a:srgbClr val="4A5656"/>
                  </a:solidFill>
                  <a:latin typeface="Arimo"/>
                  <a:ea typeface="Arimo"/>
                  <a:cs typeface="Arimo"/>
                  <a:sym typeface="Arimo"/>
                </a:rPr>
                <a:t>bireylerin</a:t>
              </a:r>
              <a:r>
                <a:rPr lang="en-US" sz="2900" dirty="0">
                  <a:solidFill>
                    <a:srgbClr val="4A5656"/>
                  </a:solidFill>
                  <a:latin typeface="Arimo"/>
                  <a:ea typeface="Arimo"/>
                  <a:cs typeface="Arimo"/>
                  <a:sym typeface="Arimo"/>
                </a:rPr>
                <a:t> </a:t>
              </a:r>
              <a:r>
                <a:rPr lang="en-US" sz="2900" dirty="0" err="1">
                  <a:solidFill>
                    <a:srgbClr val="4A5656"/>
                  </a:solidFill>
                  <a:latin typeface="Arimo"/>
                  <a:ea typeface="Arimo"/>
                  <a:cs typeface="Arimo"/>
                  <a:sym typeface="Arimo"/>
                </a:rPr>
                <a:t>sosyal</a:t>
              </a:r>
              <a:r>
                <a:rPr lang="en-US" sz="2900" dirty="0">
                  <a:solidFill>
                    <a:srgbClr val="4A5656"/>
                  </a:solidFill>
                  <a:latin typeface="Arimo"/>
                  <a:ea typeface="Arimo"/>
                  <a:cs typeface="Arimo"/>
                  <a:sym typeface="Arimo"/>
                </a:rPr>
                <a:t> </a:t>
              </a:r>
              <a:r>
                <a:rPr lang="en-US" sz="2900" dirty="0" err="1">
                  <a:solidFill>
                    <a:srgbClr val="4A5656"/>
                  </a:solidFill>
                  <a:latin typeface="Arimo"/>
                  <a:ea typeface="Arimo"/>
                  <a:cs typeface="Arimo"/>
                  <a:sym typeface="Arimo"/>
                </a:rPr>
                <a:t>çevreleri</a:t>
              </a:r>
              <a:r>
                <a:rPr lang="en-US" sz="2900" dirty="0">
                  <a:solidFill>
                    <a:srgbClr val="4A5656"/>
                  </a:solidFill>
                  <a:latin typeface="Arimo"/>
                  <a:ea typeface="Arimo"/>
                  <a:cs typeface="Arimo"/>
                  <a:sym typeface="Arimo"/>
                </a:rPr>
                <a:t> </a:t>
              </a:r>
              <a:r>
                <a:rPr lang="en-US" sz="2900" dirty="0" err="1">
                  <a:solidFill>
                    <a:srgbClr val="4A5656"/>
                  </a:solidFill>
                  <a:latin typeface="Arimo"/>
                  <a:ea typeface="Arimo"/>
                  <a:cs typeface="Arimo"/>
                  <a:sym typeface="Arimo"/>
                </a:rPr>
                <a:t>aracılığıyla</a:t>
              </a:r>
              <a:r>
                <a:rPr lang="en-US" sz="2900" dirty="0">
                  <a:solidFill>
                    <a:srgbClr val="4A5656"/>
                  </a:solidFill>
                  <a:latin typeface="Arimo"/>
                  <a:ea typeface="Arimo"/>
                  <a:cs typeface="Arimo"/>
                  <a:sym typeface="Arimo"/>
                </a:rPr>
                <a:t> </a:t>
              </a:r>
              <a:r>
                <a:rPr lang="en-US" sz="2900" dirty="0" err="1">
                  <a:solidFill>
                    <a:srgbClr val="4A5656"/>
                  </a:solidFill>
                  <a:latin typeface="Arimo"/>
                  <a:ea typeface="Arimo"/>
                  <a:cs typeface="Arimo"/>
                  <a:sym typeface="Arimo"/>
                </a:rPr>
                <a:t>duygusal</a:t>
              </a:r>
              <a:r>
                <a:rPr lang="en-US" sz="2900" dirty="0">
                  <a:solidFill>
                    <a:srgbClr val="4A5656"/>
                  </a:solidFill>
                  <a:latin typeface="Arimo"/>
                  <a:ea typeface="Arimo"/>
                  <a:cs typeface="Arimo"/>
                  <a:sym typeface="Arimo"/>
                </a:rPr>
                <a:t> </a:t>
              </a:r>
              <a:r>
                <a:rPr lang="en-US" sz="2900" dirty="0" err="1">
                  <a:solidFill>
                    <a:srgbClr val="4A5656"/>
                  </a:solidFill>
                  <a:latin typeface="Arimo"/>
                  <a:ea typeface="Arimo"/>
                  <a:cs typeface="Arimo"/>
                  <a:sym typeface="Arimo"/>
                </a:rPr>
                <a:t>destek</a:t>
              </a:r>
              <a:r>
                <a:rPr lang="en-US" sz="2900" dirty="0">
                  <a:solidFill>
                    <a:srgbClr val="4A5656"/>
                  </a:solidFill>
                  <a:latin typeface="Arimo"/>
                  <a:ea typeface="Arimo"/>
                  <a:cs typeface="Arimo"/>
                  <a:sym typeface="Arimo"/>
                </a:rPr>
                <a:t> </a:t>
              </a:r>
              <a:r>
                <a:rPr lang="en-US" sz="2900" dirty="0" err="1">
                  <a:solidFill>
                    <a:srgbClr val="4A5656"/>
                  </a:solidFill>
                  <a:latin typeface="Arimo"/>
                  <a:ea typeface="Arimo"/>
                  <a:cs typeface="Arimo"/>
                  <a:sym typeface="Arimo"/>
                </a:rPr>
                <a:t>almalarını</a:t>
              </a:r>
              <a:r>
                <a:rPr lang="en-US" sz="2900" dirty="0">
                  <a:solidFill>
                    <a:srgbClr val="4A5656"/>
                  </a:solidFill>
                  <a:latin typeface="Arimo"/>
                  <a:ea typeface="Arimo"/>
                  <a:cs typeface="Arimo"/>
                  <a:sym typeface="Arimo"/>
                </a:rPr>
                <a:t> </a:t>
              </a:r>
              <a:r>
                <a:rPr lang="en-US" sz="2900" dirty="0" err="1">
                  <a:solidFill>
                    <a:srgbClr val="4A5656"/>
                  </a:solidFill>
                  <a:latin typeface="Arimo"/>
                  <a:ea typeface="Arimo"/>
                  <a:cs typeface="Arimo"/>
                  <a:sym typeface="Arimo"/>
                </a:rPr>
                <a:t>sağlar</a:t>
              </a:r>
              <a:r>
                <a:rPr lang="en-US" sz="2900" dirty="0">
                  <a:solidFill>
                    <a:srgbClr val="4A5656"/>
                  </a:solidFill>
                  <a:latin typeface="Arimo"/>
                  <a:ea typeface="Arimo"/>
                  <a:cs typeface="Arimo"/>
                  <a:sym typeface="Arimo"/>
                </a:rPr>
                <a:t>. </a:t>
              </a:r>
              <a:r>
                <a:rPr lang="en-US" sz="2900" dirty="0" err="1">
                  <a:solidFill>
                    <a:srgbClr val="4A5656"/>
                  </a:solidFill>
                  <a:latin typeface="Arimo"/>
                  <a:ea typeface="Arimo"/>
                  <a:cs typeface="Arimo"/>
                  <a:sym typeface="Arimo"/>
                </a:rPr>
                <a:t>Aile</a:t>
              </a:r>
              <a:r>
                <a:rPr lang="en-US" sz="2900" dirty="0">
                  <a:solidFill>
                    <a:srgbClr val="4A5656"/>
                  </a:solidFill>
                  <a:latin typeface="Arimo"/>
                  <a:ea typeface="Arimo"/>
                  <a:cs typeface="Arimo"/>
                  <a:sym typeface="Arimo"/>
                </a:rPr>
                <a:t> </a:t>
              </a:r>
              <a:r>
                <a:rPr lang="en-US" sz="2900" dirty="0" err="1">
                  <a:solidFill>
                    <a:srgbClr val="4A5656"/>
                  </a:solidFill>
                  <a:latin typeface="Arimo"/>
                  <a:ea typeface="Arimo"/>
                  <a:cs typeface="Arimo"/>
                  <a:sym typeface="Arimo"/>
                </a:rPr>
                <a:t>ve</a:t>
              </a:r>
              <a:r>
                <a:rPr lang="en-US" sz="2900" dirty="0">
                  <a:solidFill>
                    <a:srgbClr val="4A5656"/>
                  </a:solidFill>
                  <a:latin typeface="Arimo"/>
                  <a:ea typeface="Arimo"/>
                  <a:cs typeface="Arimo"/>
                  <a:sym typeface="Arimo"/>
                </a:rPr>
                <a:t> </a:t>
              </a:r>
              <a:r>
                <a:rPr lang="en-US" sz="2900" dirty="0" err="1">
                  <a:solidFill>
                    <a:srgbClr val="4A5656"/>
                  </a:solidFill>
                  <a:latin typeface="Arimo"/>
                  <a:ea typeface="Arimo"/>
                  <a:cs typeface="Arimo"/>
                  <a:sym typeface="Arimo"/>
                </a:rPr>
                <a:t>arkadaşlar</a:t>
              </a:r>
              <a:r>
                <a:rPr lang="en-US" sz="2900" dirty="0">
                  <a:solidFill>
                    <a:srgbClr val="4A5656"/>
                  </a:solidFill>
                  <a:latin typeface="Arimo"/>
                  <a:ea typeface="Arimo"/>
                  <a:cs typeface="Arimo"/>
                  <a:sym typeface="Arimo"/>
                </a:rPr>
                <a:t>, </a:t>
              </a:r>
              <a:r>
                <a:rPr lang="en-US" sz="2900" dirty="0" err="1">
                  <a:solidFill>
                    <a:srgbClr val="4A5656"/>
                  </a:solidFill>
                  <a:latin typeface="Arimo"/>
                  <a:ea typeface="Arimo"/>
                  <a:cs typeface="Arimo"/>
                  <a:sym typeface="Arimo"/>
                </a:rPr>
                <a:t>şiddet</a:t>
              </a:r>
              <a:r>
                <a:rPr lang="en-US" sz="2900" dirty="0">
                  <a:solidFill>
                    <a:srgbClr val="4A5656"/>
                  </a:solidFill>
                  <a:latin typeface="Arimo"/>
                  <a:ea typeface="Arimo"/>
                  <a:cs typeface="Arimo"/>
                  <a:sym typeface="Arimo"/>
                </a:rPr>
                <a:t> </a:t>
              </a:r>
              <a:r>
                <a:rPr lang="en-US" sz="2900" dirty="0" err="1">
                  <a:solidFill>
                    <a:srgbClr val="4A5656"/>
                  </a:solidFill>
                  <a:latin typeface="Arimo"/>
                  <a:ea typeface="Arimo"/>
                  <a:cs typeface="Arimo"/>
                  <a:sym typeface="Arimo"/>
                </a:rPr>
                <a:t>mağdurlarına</a:t>
              </a:r>
              <a:r>
                <a:rPr lang="en-US" sz="2900" dirty="0">
                  <a:solidFill>
                    <a:srgbClr val="4A5656"/>
                  </a:solidFill>
                  <a:latin typeface="Arimo"/>
                  <a:ea typeface="Arimo"/>
                  <a:cs typeface="Arimo"/>
                  <a:sym typeface="Arimo"/>
                </a:rPr>
                <a:t> </a:t>
              </a:r>
              <a:r>
                <a:rPr lang="en-US" sz="2900" dirty="0" err="1">
                  <a:solidFill>
                    <a:srgbClr val="4A5656"/>
                  </a:solidFill>
                  <a:latin typeface="Arimo"/>
                  <a:ea typeface="Arimo"/>
                  <a:cs typeface="Arimo"/>
                  <a:sym typeface="Arimo"/>
                </a:rPr>
                <a:t>önemli</a:t>
              </a:r>
              <a:r>
                <a:rPr lang="en-US" sz="2900" dirty="0">
                  <a:solidFill>
                    <a:srgbClr val="4A5656"/>
                  </a:solidFill>
                  <a:latin typeface="Arimo"/>
                  <a:ea typeface="Arimo"/>
                  <a:cs typeface="Arimo"/>
                  <a:sym typeface="Arimo"/>
                </a:rPr>
                <a:t> </a:t>
              </a:r>
              <a:r>
                <a:rPr lang="en-US" sz="2900" dirty="0" err="1">
                  <a:solidFill>
                    <a:srgbClr val="4A5656"/>
                  </a:solidFill>
                  <a:latin typeface="Arimo"/>
                  <a:ea typeface="Arimo"/>
                  <a:cs typeface="Arimo"/>
                  <a:sym typeface="Arimo"/>
                </a:rPr>
                <a:t>bir</a:t>
              </a:r>
              <a:r>
                <a:rPr lang="en-US" sz="2900" dirty="0">
                  <a:solidFill>
                    <a:srgbClr val="4A5656"/>
                  </a:solidFill>
                  <a:latin typeface="Arimo"/>
                  <a:ea typeface="Arimo"/>
                  <a:cs typeface="Arimo"/>
                  <a:sym typeface="Arimo"/>
                </a:rPr>
                <a:t> moral </a:t>
              </a:r>
              <a:r>
                <a:rPr lang="en-US" sz="2900" dirty="0" err="1">
                  <a:solidFill>
                    <a:srgbClr val="4A5656"/>
                  </a:solidFill>
                  <a:latin typeface="Arimo"/>
                  <a:ea typeface="Arimo"/>
                  <a:cs typeface="Arimo"/>
                  <a:sym typeface="Arimo"/>
                </a:rPr>
                <a:t>kaynağı</a:t>
              </a:r>
              <a:r>
                <a:rPr lang="en-US" sz="2900" dirty="0">
                  <a:solidFill>
                    <a:srgbClr val="4A5656"/>
                  </a:solidFill>
                  <a:latin typeface="Arimo"/>
                  <a:ea typeface="Arimo"/>
                  <a:cs typeface="Arimo"/>
                  <a:sym typeface="Arimo"/>
                </a:rPr>
                <a:t> </a:t>
              </a:r>
              <a:r>
                <a:rPr lang="en-US" sz="2900" dirty="0" err="1">
                  <a:solidFill>
                    <a:srgbClr val="4A5656"/>
                  </a:solidFill>
                  <a:latin typeface="Arimo"/>
                  <a:ea typeface="Arimo"/>
                  <a:cs typeface="Arimo"/>
                  <a:sym typeface="Arimo"/>
                </a:rPr>
                <a:t>olabilir</a:t>
              </a:r>
              <a:r>
                <a:rPr lang="en-US" sz="2900" dirty="0">
                  <a:solidFill>
                    <a:srgbClr val="4A5656"/>
                  </a:solidFill>
                  <a:latin typeface="Arimo"/>
                  <a:ea typeface="Arimo"/>
                  <a:cs typeface="Arimo"/>
                  <a:sym typeface="Arimo"/>
                </a:rPr>
                <a:t>.</a:t>
              </a:r>
            </a:p>
            <a:p>
              <a:pPr marL="626111" lvl="1" indent="-313055" algn="l">
                <a:lnSpc>
                  <a:spcPts val="3132"/>
                </a:lnSpc>
                <a:buFont typeface="Arial"/>
                <a:buChar char="•"/>
              </a:pPr>
              <a:r>
                <a:rPr lang="en-US" sz="2900" b="1" dirty="0" err="1">
                  <a:solidFill>
                    <a:srgbClr val="4A5656"/>
                  </a:solidFill>
                  <a:latin typeface="Arimo Bold"/>
                  <a:ea typeface="Arimo Bold"/>
                  <a:cs typeface="Arimo Bold"/>
                  <a:sym typeface="Arimo Bold"/>
                </a:rPr>
                <a:t>Toplumsal</a:t>
              </a:r>
              <a:r>
                <a:rPr lang="en-US" sz="2900" b="1" dirty="0">
                  <a:solidFill>
                    <a:srgbClr val="4A5656"/>
                  </a:solidFill>
                  <a:latin typeface="Arimo Bold"/>
                  <a:ea typeface="Arimo Bold"/>
                  <a:cs typeface="Arimo Bold"/>
                  <a:sym typeface="Arimo Bold"/>
                </a:rPr>
                <a:t> </a:t>
              </a:r>
              <a:r>
                <a:rPr lang="en-US" sz="2900" b="1" dirty="0" err="1">
                  <a:solidFill>
                    <a:srgbClr val="4A5656"/>
                  </a:solidFill>
                  <a:latin typeface="Arimo Bold"/>
                  <a:ea typeface="Arimo Bold"/>
                  <a:cs typeface="Arimo Bold"/>
                  <a:sym typeface="Arimo Bold"/>
                </a:rPr>
                <a:t>Destek</a:t>
              </a:r>
              <a:r>
                <a:rPr lang="en-US" sz="2900" b="1" dirty="0">
                  <a:solidFill>
                    <a:srgbClr val="4A5656"/>
                  </a:solidFill>
                  <a:latin typeface="Arimo Bold"/>
                  <a:ea typeface="Arimo Bold"/>
                  <a:cs typeface="Arimo Bold"/>
                  <a:sym typeface="Arimo Bold"/>
                </a:rPr>
                <a:t>: </a:t>
              </a:r>
              <a:r>
                <a:rPr lang="en-US" sz="2900" dirty="0" err="1">
                  <a:solidFill>
                    <a:srgbClr val="4A5656"/>
                  </a:solidFill>
                  <a:latin typeface="Arimo"/>
                  <a:ea typeface="Arimo"/>
                  <a:cs typeface="Arimo"/>
                  <a:sym typeface="Arimo"/>
                </a:rPr>
                <a:t>Yerel</a:t>
              </a:r>
              <a:r>
                <a:rPr lang="en-US" sz="2900" dirty="0">
                  <a:solidFill>
                    <a:srgbClr val="4A5656"/>
                  </a:solidFill>
                  <a:latin typeface="Arimo"/>
                  <a:ea typeface="Arimo"/>
                  <a:cs typeface="Arimo"/>
                  <a:sym typeface="Arimo"/>
                </a:rPr>
                <a:t> </a:t>
              </a:r>
              <a:r>
                <a:rPr lang="en-US" sz="2900" dirty="0" err="1">
                  <a:solidFill>
                    <a:srgbClr val="4A5656"/>
                  </a:solidFill>
                  <a:latin typeface="Arimo"/>
                  <a:ea typeface="Arimo"/>
                  <a:cs typeface="Arimo"/>
                  <a:sym typeface="Arimo"/>
                </a:rPr>
                <a:t>topluluklar</a:t>
              </a:r>
              <a:r>
                <a:rPr lang="en-US" sz="2900" dirty="0">
                  <a:solidFill>
                    <a:srgbClr val="4A5656"/>
                  </a:solidFill>
                  <a:latin typeface="Arimo"/>
                  <a:ea typeface="Arimo"/>
                  <a:cs typeface="Arimo"/>
                  <a:sym typeface="Arimo"/>
                </a:rPr>
                <a:t> </a:t>
              </a:r>
              <a:r>
                <a:rPr lang="en-US" sz="2900" dirty="0" err="1">
                  <a:solidFill>
                    <a:srgbClr val="4A5656"/>
                  </a:solidFill>
                  <a:latin typeface="Arimo"/>
                  <a:ea typeface="Arimo"/>
                  <a:cs typeface="Arimo"/>
                  <a:sym typeface="Arimo"/>
                </a:rPr>
                <a:t>ve</a:t>
              </a:r>
              <a:r>
                <a:rPr lang="en-US" sz="2900" dirty="0">
                  <a:solidFill>
                    <a:srgbClr val="4A5656"/>
                  </a:solidFill>
                  <a:latin typeface="Arimo"/>
                  <a:ea typeface="Arimo"/>
                  <a:cs typeface="Arimo"/>
                  <a:sym typeface="Arimo"/>
                </a:rPr>
                <a:t> </a:t>
              </a:r>
              <a:r>
                <a:rPr lang="en-US" sz="2900" dirty="0" err="1">
                  <a:solidFill>
                    <a:srgbClr val="4A5656"/>
                  </a:solidFill>
                  <a:latin typeface="Arimo"/>
                  <a:ea typeface="Arimo"/>
                  <a:cs typeface="Arimo"/>
                  <a:sym typeface="Arimo"/>
                </a:rPr>
                <a:t>sivil</a:t>
              </a:r>
              <a:r>
                <a:rPr lang="en-US" sz="2900" dirty="0">
                  <a:solidFill>
                    <a:srgbClr val="4A5656"/>
                  </a:solidFill>
                  <a:latin typeface="Arimo"/>
                  <a:ea typeface="Arimo"/>
                  <a:cs typeface="Arimo"/>
                  <a:sym typeface="Arimo"/>
                </a:rPr>
                <a:t> </a:t>
              </a:r>
              <a:r>
                <a:rPr lang="en-US" sz="2900" dirty="0" err="1">
                  <a:solidFill>
                    <a:srgbClr val="4A5656"/>
                  </a:solidFill>
                  <a:latin typeface="Arimo"/>
                  <a:ea typeface="Arimo"/>
                  <a:cs typeface="Arimo"/>
                  <a:sym typeface="Arimo"/>
                </a:rPr>
                <a:t>toplum</a:t>
              </a:r>
              <a:r>
                <a:rPr lang="en-US" sz="2900" dirty="0">
                  <a:solidFill>
                    <a:srgbClr val="4A5656"/>
                  </a:solidFill>
                  <a:latin typeface="Arimo"/>
                  <a:ea typeface="Arimo"/>
                  <a:cs typeface="Arimo"/>
                  <a:sym typeface="Arimo"/>
                </a:rPr>
                <a:t> </a:t>
              </a:r>
              <a:r>
                <a:rPr lang="en-US" sz="2900" dirty="0" err="1">
                  <a:solidFill>
                    <a:srgbClr val="4A5656"/>
                  </a:solidFill>
                  <a:latin typeface="Arimo"/>
                  <a:ea typeface="Arimo"/>
                  <a:cs typeface="Arimo"/>
                  <a:sym typeface="Arimo"/>
                </a:rPr>
                <a:t>kuruluşları</a:t>
              </a:r>
              <a:r>
                <a:rPr lang="en-US" sz="2900" dirty="0">
                  <a:solidFill>
                    <a:srgbClr val="4A5656"/>
                  </a:solidFill>
                  <a:latin typeface="Arimo"/>
                  <a:ea typeface="Arimo"/>
                  <a:cs typeface="Arimo"/>
                  <a:sym typeface="Arimo"/>
                </a:rPr>
                <a:t>, </a:t>
              </a:r>
              <a:r>
                <a:rPr lang="en-US" sz="2900" dirty="0" err="1">
                  <a:solidFill>
                    <a:srgbClr val="4A5656"/>
                  </a:solidFill>
                  <a:latin typeface="Arimo"/>
                  <a:ea typeface="Arimo"/>
                  <a:cs typeface="Arimo"/>
                  <a:sym typeface="Arimo"/>
                </a:rPr>
                <a:t>şiddet</a:t>
              </a:r>
              <a:r>
                <a:rPr lang="en-US" sz="2900" dirty="0">
                  <a:solidFill>
                    <a:srgbClr val="4A5656"/>
                  </a:solidFill>
                  <a:latin typeface="Arimo"/>
                  <a:ea typeface="Arimo"/>
                  <a:cs typeface="Arimo"/>
                  <a:sym typeface="Arimo"/>
                </a:rPr>
                <a:t> </a:t>
              </a:r>
              <a:r>
                <a:rPr lang="en-US" sz="2900" dirty="0" err="1">
                  <a:solidFill>
                    <a:srgbClr val="4A5656"/>
                  </a:solidFill>
                  <a:latin typeface="Arimo"/>
                  <a:ea typeface="Arimo"/>
                  <a:cs typeface="Arimo"/>
                  <a:sym typeface="Arimo"/>
                </a:rPr>
                <a:t>karşıtı</a:t>
              </a:r>
              <a:r>
                <a:rPr lang="en-US" sz="2900" dirty="0">
                  <a:solidFill>
                    <a:srgbClr val="4A5656"/>
                  </a:solidFill>
                  <a:latin typeface="Arimo"/>
                  <a:ea typeface="Arimo"/>
                  <a:cs typeface="Arimo"/>
                  <a:sym typeface="Arimo"/>
                </a:rPr>
                <a:t> </a:t>
              </a:r>
              <a:r>
                <a:rPr lang="en-US" sz="2900" dirty="0" err="1">
                  <a:solidFill>
                    <a:srgbClr val="4A5656"/>
                  </a:solidFill>
                  <a:latin typeface="Arimo"/>
                  <a:ea typeface="Arimo"/>
                  <a:cs typeface="Arimo"/>
                  <a:sym typeface="Arimo"/>
                </a:rPr>
                <a:t>kampanyalar</a:t>
              </a:r>
              <a:r>
                <a:rPr lang="en-US" sz="2900" dirty="0">
                  <a:solidFill>
                    <a:srgbClr val="4A5656"/>
                  </a:solidFill>
                  <a:latin typeface="Arimo"/>
                  <a:ea typeface="Arimo"/>
                  <a:cs typeface="Arimo"/>
                  <a:sym typeface="Arimo"/>
                </a:rPr>
                <a:t> </a:t>
              </a:r>
              <a:r>
                <a:rPr lang="en-US" sz="2900" dirty="0" err="1">
                  <a:solidFill>
                    <a:srgbClr val="4A5656"/>
                  </a:solidFill>
                  <a:latin typeface="Arimo"/>
                  <a:ea typeface="Arimo"/>
                  <a:cs typeface="Arimo"/>
                  <a:sym typeface="Arimo"/>
                </a:rPr>
                <a:t>ve</a:t>
              </a:r>
              <a:r>
                <a:rPr lang="en-US" sz="2900" dirty="0">
                  <a:solidFill>
                    <a:srgbClr val="4A5656"/>
                  </a:solidFill>
                  <a:latin typeface="Arimo"/>
                  <a:ea typeface="Arimo"/>
                  <a:cs typeface="Arimo"/>
                  <a:sym typeface="Arimo"/>
                </a:rPr>
                <a:t> </a:t>
              </a:r>
              <a:r>
                <a:rPr lang="en-US" sz="2900" dirty="0" err="1">
                  <a:solidFill>
                    <a:srgbClr val="4A5656"/>
                  </a:solidFill>
                  <a:latin typeface="Arimo"/>
                  <a:ea typeface="Arimo"/>
                  <a:cs typeface="Arimo"/>
                  <a:sym typeface="Arimo"/>
                </a:rPr>
                <a:t>eğitim</a:t>
              </a:r>
              <a:r>
                <a:rPr lang="en-US" sz="2900" dirty="0">
                  <a:solidFill>
                    <a:srgbClr val="4A5656"/>
                  </a:solidFill>
                  <a:latin typeface="Arimo"/>
                  <a:ea typeface="Arimo"/>
                  <a:cs typeface="Arimo"/>
                  <a:sym typeface="Arimo"/>
                </a:rPr>
                <a:t> </a:t>
              </a:r>
              <a:r>
                <a:rPr lang="en-US" sz="2900" dirty="0" err="1">
                  <a:solidFill>
                    <a:srgbClr val="4A5656"/>
                  </a:solidFill>
                  <a:latin typeface="Arimo"/>
                  <a:ea typeface="Arimo"/>
                  <a:cs typeface="Arimo"/>
                  <a:sym typeface="Arimo"/>
                </a:rPr>
                <a:t>programları</a:t>
              </a:r>
              <a:r>
                <a:rPr lang="en-US" sz="2900" dirty="0">
                  <a:solidFill>
                    <a:srgbClr val="4A5656"/>
                  </a:solidFill>
                  <a:latin typeface="Arimo"/>
                  <a:ea typeface="Arimo"/>
                  <a:cs typeface="Arimo"/>
                  <a:sym typeface="Arimo"/>
                </a:rPr>
                <a:t> </a:t>
              </a:r>
              <a:r>
                <a:rPr lang="en-US" sz="2900" dirty="0" err="1">
                  <a:solidFill>
                    <a:srgbClr val="4A5656"/>
                  </a:solidFill>
                  <a:latin typeface="Arimo"/>
                  <a:ea typeface="Arimo"/>
                  <a:cs typeface="Arimo"/>
                  <a:sym typeface="Arimo"/>
                </a:rPr>
                <a:t>aracılığıyla</a:t>
              </a:r>
              <a:r>
                <a:rPr lang="en-US" sz="2900" dirty="0">
                  <a:solidFill>
                    <a:srgbClr val="4A5656"/>
                  </a:solidFill>
                  <a:latin typeface="Arimo"/>
                  <a:ea typeface="Arimo"/>
                  <a:cs typeface="Arimo"/>
                  <a:sym typeface="Arimo"/>
                </a:rPr>
                <a:t> </a:t>
              </a:r>
              <a:r>
                <a:rPr lang="en-US" sz="2900" dirty="0" err="1">
                  <a:solidFill>
                    <a:srgbClr val="4A5656"/>
                  </a:solidFill>
                  <a:latin typeface="Arimo"/>
                  <a:ea typeface="Arimo"/>
                  <a:cs typeface="Arimo"/>
                  <a:sym typeface="Arimo"/>
                </a:rPr>
                <a:t>toplumsal</a:t>
              </a:r>
              <a:r>
                <a:rPr lang="en-US" sz="2900" dirty="0">
                  <a:solidFill>
                    <a:srgbClr val="4A5656"/>
                  </a:solidFill>
                  <a:latin typeface="Arimo"/>
                  <a:ea typeface="Arimo"/>
                  <a:cs typeface="Arimo"/>
                  <a:sym typeface="Arimo"/>
                </a:rPr>
                <a:t> </a:t>
              </a:r>
              <a:r>
                <a:rPr lang="en-US" sz="2900" dirty="0" err="1">
                  <a:solidFill>
                    <a:srgbClr val="4A5656"/>
                  </a:solidFill>
                  <a:latin typeface="Arimo"/>
                  <a:ea typeface="Arimo"/>
                  <a:cs typeface="Arimo"/>
                  <a:sym typeface="Arimo"/>
                </a:rPr>
                <a:t>farkındalığı</a:t>
              </a:r>
              <a:r>
                <a:rPr lang="en-US" sz="2900" dirty="0">
                  <a:solidFill>
                    <a:srgbClr val="4A5656"/>
                  </a:solidFill>
                  <a:latin typeface="Arimo"/>
                  <a:ea typeface="Arimo"/>
                  <a:cs typeface="Arimo"/>
                  <a:sym typeface="Arimo"/>
                </a:rPr>
                <a:t> </a:t>
              </a:r>
              <a:r>
                <a:rPr lang="en-US" sz="2900" dirty="0" err="1">
                  <a:solidFill>
                    <a:srgbClr val="4A5656"/>
                  </a:solidFill>
                  <a:latin typeface="Arimo"/>
                  <a:ea typeface="Arimo"/>
                  <a:cs typeface="Arimo"/>
                  <a:sym typeface="Arimo"/>
                </a:rPr>
                <a:t>artırır</a:t>
              </a:r>
              <a:r>
                <a:rPr lang="en-US" sz="2900" dirty="0">
                  <a:solidFill>
                    <a:srgbClr val="4A5656"/>
                  </a:solidFill>
                  <a:latin typeface="Arimo"/>
                  <a:ea typeface="Arimo"/>
                  <a:cs typeface="Arimo"/>
                  <a:sym typeface="Arimo"/>
                </a:rPr>
                <a:t>.</a:t>
              </a:r>
              <a:endParaRPr lang="tr-TR" sz="2900" dirty="0">
                <a:solidFill>
                  <a:srgbClr val="4A5656"/>
                </a:solidFill>
                <a:latin typeface="Arimo"/>
                <a:ea typeface="Arimo"/>
                <a:cs typeface="Arimo"/>
                <a:sym typeface="Arimo"/>
              </a:endParaRPr>
            </a:p>
            <a:p>
              <a:pPr marL="626111" lvl="1" indent="-313055" algn="l">
                <a:lnSpc>
                  <a:spcPts val="3132"/>
                </a:lnSpc>
                <a:buFont typeface="Arial"/>
                <a:buChar char="•"/>
              </a:pPr>
              <a:endParaRPr lang="en-US" sz="2900" dirty="0">
                <a:solidFill>
                  <a:srgbClr val="4A5656"/>
                </a:solidFill>
                <a:latin typeface="Arimo"/>
                <a:ea typeface="Arimo"/>
                <a:cs typeface="Arimo"/>
                <a:sym typeface="Arimo"/>
              </a:endParaRPr>
            </a:p>
            <a:p>
              <a:pPr algn="l">
                <a:lnSpc>
                  <a:spcPts val="3132"/>
                </a:lnSpc>
              </a:pPr>
              <a:r>
                <a:rPr lang="en-US" sz="2900" b="1" dirty="0">
                  <a:solidFill>
                    <a:srgbClr val="4A5656"/>
                  </a:solidFill>
                  <a:latin typeface="Arimo Bold"/>
                  <a:ea typeface="Arimo Bold"/>
                  <a:cs typeface="Arimo Bold"/>
                  <a:sym typeface="Arimo Bold"/>
                </a:rPr>
                <a:t>4. </a:t>
              </a:r>
              <a:r>
                <a:rPr lang="en-US" sz="2900" b="1" dirty="0" err="1">
                  <a:solidFill>
                    <a:srgbClr val="4A5656"/>
                  </a:solidFill>
                  <a:latin typeface="Arimo Bold"/>
                  <a:ea typeface="Arimo Bold"/>
                  <a:cs typeface="Arimo Bold"/>
                  <a:sym typeface="Arimo Bold"/>
                </a:rPr>
                <a:t>Eğitim</a:t>
              </a:r>
              <a:r>
                <a:rPr lang="en-US" sz="2900" b="1" dirty="0">
                  <a:solidFill>
                    <a:srgbClr val="4A5656"/>
                  </a:solidFill>
                  <a:latin typeface="Arimo Bold"/>
                  <a:ea typeface="Arimo Bold"/>
                  <a:cs typeface="Arimo Bold"/>
                  <a:sym typeface="Arimo Bold"/>
                </a:rPr>
                <a:t> </a:t>
              </a:r>
              <a:r>
                <a:rPr lang="en-US" sz="2900" b="1" dirty="0" err="1">
                  <a:solidFill>
                    <a:srgbClr val="4A5656"/>
                  </a:solidFill>
                  <a:latin typeface="Arimo Bold"/>
                  <a:ea typeface="Arimo Bold"/>
                  <a:cs typeface="Arimo Bold"/>
                  <a:sym typeface="Arimo Bold"/>
                </a:rPr>
                <a:t>ve</a:t>
              </a:r>
              <a:r>
                <a:rPr lang="en-US" sz="2900" b="1" dirty="0">
                  <a:solidFill>
                    <a:srgbClr val="4A5656"/>
                  </a:solidFill>
                  <a:latin typeface="Arimo Bold"/>
                  <a:ea typeface="Arimo Bold"/>
                  <a:cs typeface="Arimo Bold"/>
                  <a:sym typeface="Arimo Bold"/>
                </a:rPr>
                <a:t> </a:t>
              </a:r>
              <a:r>
                <a:rPr lang="en-US" sz="2900" b="1" dirty="0" err="1">
                  <a:solidFill>
                    <a:srgbClr val="4A5656"/>
                  </a:solidFill>
                  <a:latin typeface="Arimo Bold"/>
                  <a:ea typeface="Arimo Bold"/>
                  <a:cs typeface="Arimo Bold"/>
                  <a:sym typeface="Arimo Bold"/>
                </a:rPr>
                <a:t>Farkındalık</a:t>
              </a:r>
              <a:endParaRPr lang="en-US" sz="2900" b="1" dirty="0">
                <a:solidFill>
                  <a:srgbClr val="4A5656"/>
                </a:solidFill>
                <a:latin typeface="Arimo Bold"/>
                <a:ea typeface="Arimo Bold"/>
                <a:cs typeface="Arimo Bold"/>
                <a:sym typeface="Arimo Bold"/>
              </a:endParaRPr>
            </a:p>
            <a:p>
              <a:pPr marL="626111" lvl="1" indent="-313055" algn="l">
                <a:lnSpc>
                  <a:spcPts val="3132"/>
                </a:lnSpc>
                <a:buFont typeface="Arial"/>
                <a:buChar char="•"/>
              </a:pPr>
              <a:r>
                <a:rPr lang="en-US" sz="2900" b="1" dirty="0" err="1">
                  <a:solidFill>
                    <a:srgbClr val="4A5656"/>
                  </a:solidFill>
                  <a:latin typeface="Arimo Bold"/>
                  <a:ea typeface="Arimo Bold"/>
                  <a:cs typeface="Arimo Bold"/>
                  <a:sym typeface="Arimo Bold"/>
                </a:rPr>
                <a:t>Bilgi</a:t>
              </a:r>
              <a:r>
                <a:rPr lang="en-US" sz="2900" b="1" dirty="0">
                  <a:solidFill>
                    <a:srgbClr val="4A5656"/>
                  </a:solidFill>
                  <a:latin typeface="Arimo Bold"/>
                  <a:ea typeface="Arimo Bold"/>
                  <a:cs typeface="Arimo Bold"/>
                  <a:sym typeface="Arimo Bold"/>
                </a:rPr>
                <a:t> </a:t>
              </a:r>
              <a:r>
                <a:rPr lang="en-US" sz="2900" b="1" dirty="0" err="1">
                  <a:solidFill>
                    <a:srgbClr val="4A5656"/>
                  </a:solidFill>
                  <a:latin typeface="Arimo Bold"/>
                  <a:ea typeface="Arimo Bold"/>
                  <a:cs typeface="Arimo Bold"/>
                  <a:sym typeface="Arimo Bold"/>
                </a:rPr>
                <a:t>ve</a:t>
              </a:r>
              <a:r>
                <a:rPr lang="en-US" sz="2900" b="1" dirty="0">
                  <a:solidFill>
                    <a:srgbClr val="4A5656"/>
                  </a:solidFill>
                  <a:latin typeface="Arimo Bold"/>
                  <a:ea typeface="Arimo Bold"/>
                  <a:cs typeface="Arimo Bold"/>
                  <a:sym typeface="Arimo Bold"/>
                </a:rPr>
                <a:t> </a:t>
              </a:r>
              <a:r>
                <a:rPr lang="en-US" sz="2900" b="1" dirty="0" err="1">
                  <a:solidFill>
                    <a:srgbClr val="4A5656"/>
                  </a:solidFill>
                  <a:latin typeface="Arimo Bold"/>
                  <a:ea typeface="Arimo Bold"/>
                  <a:cs typeface="Arimo Bold"/>
                  <a:sym typeface="Arimo Bold"/>
                </a:rPr>
                <a:t>Kaynaklar</a:t>
              </a:r>
              <a:r>
                <a:rPr lang="en-US" sz="2900" b="1" dirty="0">
                  <a:solidFill>
                    <a:srgbClr val="4A5656"/>
                  </a:solidFill>
                  <a:latin typeface="Arimo Bold"/>
                  <a:ea typeface="Arimo Bold"/>
                  <a:cs typeface="Arimo Bold"/>
                  <a:sym typeface="Arimo Bold"/>
                </a:rPr>
                <a:t>:</a:t>
              </a:r>
              <a:r>
                <a:rPr lang="en-US" sz="2900" dirty="0">
                  <a:solidFill>
                    <a:srgbClr val="4A5656"/>
                  </a:solidFill>
                  <a:latin typeface="Arimo"/>
                  <a:ea typeface="Arimo"/>
                  <a:cs typeface="Arimo"/>
                  <a:sym typeface="Arimo"/>
                </a:rPr>
                <a:t> </a:t>
              </a:r>
              <a:r>
                <a:rPr lang="en-US" sz="2900" dirty="0" err="1">
                  <a:solidFill>
                    <a:srgbClr val="4A5656"/>
                  </a:solidFill>
                  <a:latin typeface="Arimo"/>
                  <a:ea typeface="Arimo"/>
                  <a:cs typeface="Arimo"/>
                  <a:sym typeface="Arimo"/>
                </a:rPr>
                <a:t>Destek</a:t>
              </a:r>
              <a:r>
                <a:rPr lang="en-US" sz="2900" dirty="0">
                  <a:solidFill>
                    <a:srgbClr val="4A5656"/>
                  </a:solidFill>
                  <a:latin typeface="Arimo"/>
                  <a:ea typeface="Arimo"/>
                  <a:cs typeface="Arimo"/>
                  <a:sym typeface="Arimo"/>
                </a:rPr>
                <a:t> </a:t>
              </a:r>
              <a:r>
                <a:rPr lang="en-US" sz="2900" dirty="0" err="1">
                  <a:solidFill>
                    <a:srgbClr val="4A5656"/>
                  </a:solidFill>
                  <a:latin typeface="Arimo"/>
                  <a:ea typeface="Arimo"/>
                  <a:cs typeface="Arimo"/>
                  <a:sym typeface="Arimo"/>
                </a:rPr>
                <a:t>sistemleri</a:t>
              </a:r>
              <a:r>
                <a:rPr lang="en-US" sz="2900" dirty="0">
                  <a:solidFill>
                    <a:srgbClr val="4A5656"/>
                  </a:solidFill>
                  <a:latin typeface="Arimo"/>
                  <a:ea typeface="Arimo"/>
                  <a:cs typeface="Arimo"/>
                  <a:sym typeface="Arimo"/>
                </a:rPr>
                <a:t>, </a:t>
              </a:r>
              <a:r>
                <a:rPr lang="en-US" sz="2900" dirty="0" err="1">
                  <a:solidFill>
                    <a:srgbClr val="4A5656"/>
                  </a:solidFill>
                  <a:latin typeface="Arimo"/>
                  <a:ea typeface="Arimo"/>
                  <a:cs typeface="Arimo"/>
                  <a:sym typeface="Arimo"/>
                </a:rPr>
                <a:t>şiddet</a:t>
              </a:r>
              <a:r>
                <a:rPr lang="en-US" sz="2900" dirty="0">
                  <a:solidFill>
                    <a:srgbClr val="4A5656"/>
                  </a:solidFill>
                  <a:latin typeface="Arimo"/>
                  <a:ea typeface="Arimo"/>
                  <a:cs typeface="Arimo"/>
                  <a:sym typeface="Arimo"/>
                </a:rPr>
                <a:t> </a:t>
              </a:r>
              <a:r>
                <a:rPr lang="en-US" sz="2900" dirty="0" err="1">
                  <a:solidFill>
                    <a:srgbClr val="4A5656"/>
                  </a:solidFill>
                  <a:latin typeface="Arimo"/>
                  <a:ea typeface="Arimo"/>
                  <a:cs typeface="Arimo"/>
                  <a:sym typeface="Arimo"/>
                </a:rPr>
                <a:t>mağdurlarına</a:t>
              </a:r>
              <a:r>
                <a:rPr lang="en-US" sz="2900" dirty="0">
                  <a:solidFill>
                    <a:srgbClr val="4A5656"/>
                  </a:solidFill>
                  <a:latin typeface="Arimo"/>
                  <a:ea typeface="Arimo"/>
                  <a:cs typeface="Arimo"/>
                  <a:sym typeface="Arimo"/>
                </a:rPr>
                <a:t> </a:t>
              </a:r>
              <a:r>
                <a:rPr lang="en-US" sz="2900" dirty="0" err="1">
                  <a:solidFill>
                    <a:srgbClr val="4A5656"/>
                  </a:solidFill>
                  <a:latin typeface="Arimo"/>
                  <a:ea typeface="Arimo"/>
                  <a:cs typeface="Arimo"/>
                  <a:sym typeface="Arimo"/>
                </a:rPr>
                <a:t>hakları</a:t>
              </a:r>
              <a:r>
                <a:rPr lang="en-US" sz="2900" dirty="0">
                  <a:solidFill>
                    <a:srgbClr val="4A5656"/>
                  </a:solidFill>
                  <a:latin typeface="Arimo"/>
                  <a:ea typeface="Arimo"/>
                  <a:cs typeface="Arimo"/>
                  <a:sym typeface="Arimo"/>
                </a:rPr>
                <a:t>, </a:t>
              </a:r>
              <a:r>
                <a:rPr lang="en-US" sz="2900" dirty="0" err="1">
                  <a:solidFill>
                    <a:srgbClr val="4A5656"/>
                  </a:solidFill>
                  <a:latin typeface="Arimo"/>
                  <a:ea typeface="Arimo"/>
                  <a:cs typeface="Arimo"/>
                  <a:sym typeface="Arimo"/>
                </a:rPr>
                <a:t>mevcut</a:t>
              </a:r>
              <a:r>
                <a:rPr lang="en-US" sz="2900" dirty="0">
                  <a:solidFill>
                    <a:srgbClr val="4A5656"/>
                  </a:solidFill>
                  <a:latin typeface="Arimo"/>
                  <a:ea typeface="Arimo"/>
                  <a:cs typeface="Arimo"/>
                  <a:sym typeface="Arimo"/>
                </a:rPr>
                <a:t> </a:t>
              </a:r>
              <a:r>
                <a:rPr lang="en-US" sz="2900" dirty="0" err="1">
                  <a:solidFill>
                    <a:srgbClr val="4A5656"/>
                  </a:solidFill>
                  <a:latin typeface="Arimo"/>
                  <a:ea typeface="Arimo"/>
                  <a:cs typeface="Arimo"/>
                  <a:sym typeface="Arimo"/>
                </a:rPr>
                <a:t>kaynaklar</a:t>
              </a:r>
              <a:r>
                <a:rPr lang="en-US" sz="2900" dirty="0">
                  <a:solidFill>
                    <a:srgbClr val="4A5656"/>
                  </a:solidFill>
                  <a:latin typeface="Arimo"/>
                  <a:ea typeface="Arimo"/>
                  <a:cs typeface="Arimo"/>
                  <a:sym typeface="Arimo"/>
                </a:rPr>
                <a:t> </a:t>
              </a:r>
              <a:r>
                <a:rPr lang="en-US" sz="2900" dirty="0" err="1">
                  <a:solidFill>
                    <a:srgbClr val="4A5656"/>
                  </a:solidFill>
                  <a:latin typeface="Arimo"/>
                  <a:ea typeface="Arimo"/>
                  <a:cs typeface="Arimo"/>
                  <a:sym typeface="Arimo"/>
                </a:rPr>
                <a:t>ve</a:t>
              </a:r>
              <a:r>
                <a:rPr lang="en-US" sz="2900" dirty="0">
                  <a:solidFill>
                    <a:srgbClr val="4A5656"/>
                  </a:solidFill>
                  <a:latin typeface="Arimo"/>
                  <a:ea typeface="Arimo"/>
                  <a:cs typeface="Arimo"/>
                  <a:sym typeface="Arimo"/>
                </a:rPr>
                <a:t> </a:t>
              </a:r>
              <a:r>
                <a:rPr lang="en-US" sz="2900" dirty="0" err="1">
                  <a:solidFill>
                    <a:srgbClr val="4A5656"/>
                  </a:solidFill>
                  <a:latin typeface="Arimo"/>
                  <a:ea typeface="Arimo"/>
                  <a:cs typeface="Arimo"/>
                  <a:sym typeface="Arimo"/>
                </a:rPr>
                <a:t>hizmetler</a:t>
              </a:r>
              <a:r>
                <a:rPr lang="en-US" sz="2900" dirty="0">
                  <a:solidFill>
                    <a:srgbClr val="4A5656"/>
                  </a:solidFill>
                  <a:latin typeface="Arimo"/>
                  <a:ea typeface="Arimo"/>
                  <a:cs typeface="Arimo"/>
                  <a:sym typeface="Arimo"/>
                </a:rPr>
                <a:t> </a:t>
              </a:r>
              <a:r>
                <a:rPr lang="en-US" sz="2900" dirty="0" err="1">
                  <a:solidFill>
                    <a:srgbClr val="4A5656"/>
                  </a:solidFill>
                  <a:latin typeface="Arimo"/>
                  <a:ea typeface="Arimo"/>
                  <a:cs typeface="Arimo"/>
                  <a:sym typeface="Arimo"/>
                </a:rPr>
                <a:t>hakkında</a:t>
              </a:r>
              <a:r>
                <a:rPr lang="en-US" sz="2900" dirty="0">
                  <a:solidFill>
                    <a:srgbClr val="4A5656"/>
                  </a:solidFill>
                  <a:latin typeface="Arimo"/>
                  <a:ea typeface="Arimo"/>
                  <a:cs typeface="Arimo"/>
                  <a:sym typeface="Arimo"/>
                </a:rPr>
                <a:t> </a:t>
              </a:r>
              <a:r>
                <a:rPr lang="en-US" sz="2900" dirty="0" err="1">
                  <a:solidFill>
                    <a:srgbClr val="4A5656"/>
                  </a:solidFill>
                  <a:latin typeface="Arimo"/>
                  <a:ea typeface="Arimo"/>
                  <a:cs typeface="Arimo"/>
                  <a:sym typeface="Arimo"/>
                </a:rPr>
                <a:t>bilgi</a:t>
              </a:r>
              <a:r>
                <a:rPr lang="en-US" sz="2900" dirty="0">
                  <a:solidFill>
                    <a:srgbClr val="4A5656"/>
                  </a:solidFill>
                  <a:latin typeface="Arimo"/>
                  <a:ea typeface="Arimo"/>
                  <a:cs typeface="Arimo"/>
                  <a:sym typeface="Arimo"/>
                </a:rPr>
                <a:t> </a:t>
              </a:r>
              <a:r>
                <a:rPr lang="en-US" sz="2900" dirty="0" err="1">
                  <a:solidFill>
                    <a:srgbClr val="4A5656"/>
                  </a:solidFill>
                  <a:latin typeface="Arimo"/>
                  <a:ea typeface="Arimo"/>
                  <a:cs typeface="Arimo"/>
                  <a:sym typeface="Arimo"/>
                </a:rPr>
                <a:t>sağlar</a:t>
              </a:r>
              <a:r>
                <a:rPr lang="en-US" sz="2900" dirty="0">
                  <a:solidFill>
                    <a:srgbClr val="4A5656"/>
                  </a:solidFill>
                  <a:latin typeface="Arimo"/>
                  <a:ea typeface="Arimo"/>
                  <a:cs typeface="Arimo"/>
                  <a:sym typeface="Arimo"/>
                </a:rPr>
                <a:t>.</a:t>
              </a:r>
            </a:p>
            <a:p>
              <a:pPr marL="626111" lvl="1" indent="-313055" algn="l">
                <a:lnSpc>
                  <a:spcPts val="3132"/>
                </a:lnSpc>
                <a:buFont typeface="Arial"/>
                <a:buChar char="•"/>
              </a:pPr>
              <a:r>
                <a:rPr lang="en-US" sz="2900" b="1" dirty="0" err="1">
                  <a:solidFill>
                    <a:srgbClr val="4A5656"/>
                  </a:solidFill>
                  <a:latin typeface="Arimo Bold"/>
                  <a:ea typeface="Arimo Bold"/>
                  <a:cs typeface="Arimo Bold"/>
                  <a:sym typeface="Arimo Bold"/>
                </a:rPr>
                <a:t>Şiddeti</a:t>
              </a:r>
              <a:r>
                <a:rPr lang="en-US" sz="2900" b="1" dirty="0">
                  <a:solidFill>
                    <a:srgbClr val="4A5656"/>
                  </a:solidFill>
                  <a:latin typeface="Arimo Bold"/>
                  <a:ea typeface="Arimo Bold"/>
                  <a:cs typeface="Arimo Bold"/>
                  <a:sym typeface="Arimo Bold"/>
                </a:rPr>
                <a:t> </a:t>
              </a:r>
              <a:r>
                <a:rPr lang="en-US" sz="2900" b="1" dirty="0" err="1">
                  <a:solidFill>
                    <a:srgbClr val="4A5656"/>
                  </a:solidFill>
                  <a:latin typeface="Arimo Bold"/>
                  <a:ea typeface="Arimo Bold"/>
                  <a:cs typeface="Arimo Bold"/>
                  <a:sym typeface="Arimo Bold"/>
                </a:rPr>
                <a:t>Önleme</a:t>
              </a:r>
              <a:r>
                <a:rPr lang="en-US" sz="2900" b="1" dirty="0">
                  <a:solidFill>
                    <a:srgbClr val="4A5656"/>
                  </a:solidFill>
                  <a:latin typeface="Arimo Bold"/>
                  <a:ea typeface="Arimo Bold"/>
                  <a:cs typeface="Arimo Bold"/>
                  <a:sym typeface="Arimo Bold"/>
                </a:rPr>
                <a:t>:</a:t>
              </a:r>
              <a:r>
                <a:rPr lang="en-US" sz="2900" dirty="0">
                  <a:solidFill>
                    <a:srgbClr val="4A5656"/>
                  </a:solidFill>
                  <a:latin typeface="Arimo"/>
                  <a:ea typeface="Arimo"/>
                  <a:cs typeface="Arimo"/>
                  <a:sym typeface="Arimo"/>
                </a:rPr>
                <a:t> </a:t>
              </a:r>
              <a:r>
                <a:rPr lang="en-US" sz="2900" dirty="0" err="1">
                  <a:solidFill>
                    <a:srgbClr val="4A5656"/>
                  </a:solidFill>
                  <a:latin typeface="Arimo"/>
                  <a:ea typeface="Arimo"/>
                  <a:cs typeface="Arimo"/>
                  <a:sym typeface="Arimo"/>
                </a:rPr>
                <a:t>Eğitim</a:t>
              </a:r>
              <a:r>
                <a:rPr lang="en-US" sz="2900" dirty="0">
                  <a:solidFill>
                    <a:srgbClr val="4A5656"/>
                  </a:solidFill>
                  <a:latin typeface="Arimo"/>
                  <a:ea typeface="Arimo"/>
                  <a:cs typeface="Arimo"/>
                  <a:sym typeface="Arimo"/>
                </a:rPr>
                <a:t> </a:t>
              </a:r>
              <a:r>
                <a:rPr lang="en-US" sz="2900" dirty="0" err="1">
                  <a:solidFill>
                    <a:srgbClr val="4A5656"/>
                  </a:solidFill>
                  <a:latin typeface="Arimo"/>
                  <a:ea typeface="Arimo"/>
                  <a:cs typeface="Arimo"/>
                  <a:sym typeface="Arimo"/>
                </a:rPr>
                <a:t>programları</a:t>
              </a:r>
              <a:r>
                <a:rPr lang="en-US" sz="2900" dirty="0">
                  <a:solidFill>
                    <a:srgbClr val="4A5656"/>
                  </a:solidFill>
                  <a:latin typeface="Arimo"/>
                  <a:ea typeface="Arimo"/>
                  <a:cs typeface="Arimo"/>
                  <a:sym typeface="Arimo"/>
                </a:rPr>
                <a:t>, </a:t>
              </a:r>
              <a:r>
                <a:rPr lang="en-US" sz="2900" dirty="0" err="1">
                  <a:solidFill>
                    <a:srgbClr val="4A5656"/>
                  </a:solidFill>
                  <a:latin typeface="Arimo"/>
                  <a:ea typeface="Arimo"/>
                  <a:cs typeface="Arimo"/>
                  <a:sym typeface="Arimo"/>
                </a:rPr>
                <a:t>şiddetin</a:t>
              </a:r>
              <a:r>
                <a:rPr lang="en-US" sz="2900" dirty="0">
                  <a:solidFill>
                    <a:srgbClr val="4A5656"/>
                  </a:solidFill>
                  <a:latin typeface="Arimo"/>
                  <a:ea typeface="Arimo"/>
                  <a:cs typeface="Arimo"/>
                  <a:sym typeface="Arimo"/>
                </a:rPr>
                <a:t> </a:t>
              </a:r>
              <a:r>
                <a:rPr lang="en-US" sz="2900" dirty="0" err="1">
                  <a:solidFill>
                    <a:srgbClr val="4A5656"/>
                  </a:solidFill>
                  <a:latin typeface="Arimo"/>
                  <a:ea typeface="Arimo"/>
                  <a:cs typeface="Arimo"/>
                  <a:sym typeface="Arimo"/>
                </a:rPr>
                <a:t>önlenmesi</a:t>
              </a:r>
              <a:r>
                <a:rPr lang="en-US" sz="2900" dirty="0">
                  <a:solidFill>
                    <a:srgbClr val="4A5656"/>
                  </a:solidFill>
                  <a:latin typeface="Arimo"/>
                  <a:ea typeface="Arimo"/>
                  <a:cs typeface="Arimo"/>
                  <a:sym typeface="Arimo"/>
                </a:rPr>
                <a:t> </a:t>
              </a:r>
              <a:r>
                <a:rPr lang="en-US" sz="2900" dirty="0" err="1">
                  <a:solidFill>
                    <a:srgbClr val="4A5656"/>
                  </a:solidFill>
                  <a:latin typeface="Arimo"/>
                  <a:ea typeface="Arimo"/>
                  <a:cs typeface="Arimo"/>
                  <a:sym typeface="Arimo"/>
                </a:rPr>
                <a:t>ve</a:t>
              </a:r>
              <a:r>
                <a:rPr lang="en-US" sz="2900" dirty="0">
                  <a:solidFill>
                    <a:srgbClr val="4A5656"/>
                  </a:solidFill>
                  <a:latin typeface="Arimo"/>
                  <a:ea typeface="Arimo"/>
                  <a:cs typeface="Arimo"/>
                  <a:sym typeface="Arimo"/>
                </a:rPr>
                <a:t> </a:t>
              </a:r>
              <a:r>
                <a:rPr lang="en-US" sz="2900" dirty="0" err="1">
                  <a:solidFill>
                    <a:srgbClr val="4A5656"/>
                  </a:solidFill>
                  <a:latin typeface="Arimo"/>
                  <a:ea typeface="Arimo"/>
                  <a:cs typeface="Arimo"/>
                  <a:sym typeface="Arimo"/>
                </a:rPr>
                <a:t>farkındalığın</a:t>
              </a:r>
              <a:r>
                <a:rPr lang="en-US" sz="2900" dirty="0">
                  <a:solidFill>
                    <a:srgbClr val="4A5656"/>
                  </a:solidFill>
                  <a:latin typeface="Arimo"/>
                  <a:ea typeface="Arimo"/>
                  <a:cs typeface="Arimo"/>
                  <a:sym typeface="Arimo"/>
                </a:rPr>
                <a:t> </a:t>
              </a:r>
              <a:r>
                <a:rPr lang="en-US" sz="2900" dirty="0" err="1">
                  <a:solidFill>
                    <a:srgbClr val="4A5656"/>
                  </a:solidFill>
                  <a:latin typeface="Arimo"/>
                  <a:ea typeface="Arimo"/>
                  <a:cs typeface="Arimo"/>
                  <a:sym typeface="Arimo"/>
                </a:rPr>
                <a:t>artırılması</a:t>
              </a:r>
              <a:r>
                <a:rPr lang="en-US" sz="2900" dirty="0">
                  <a:solidFill>
                    <a:srgbClr val="4A5656"/>
                  </a:solidFill>
                  <a:latin typeface="Arimo"/>
                  <a:ea typeface="Arimo"/>
                  <a:cs typeface="Arimo"/>
                  <a:sym typeface="Arimo"/>
                </a:rPr>
                <a:t> </a:t>
              </a:r>
              <a:r>
                <a:rPr lang="en-US" sz="2900" dirty="0" err="1">
                  <a:solidFill>
                    <a:srgbClr val="4A5656"/>
                  </a:solidFill>
                  <a:latin typeface="Arimo"/>
                  <a:ea typeface="Arimo"/>
                  <a:cs typeface="Arimo"/>
                  <a:sym typeface="Arimo"/>
                </a:rPr>
                <a:t>amacıyla</a:t>
              </a:r>
              <a:r>
                <a:rPr lang="en-US" sz="2900" dirty="0">
                  <a:solidFill>
                    <a:srgbClr val="4A5656"/>
                  </a:solidFill>
                  <a:latin typeface="Arimo"/>
                  <a:ea typeface="Arimo"/>
                  <a:cs typeface="Arimo"/>
                  <a:sym typeface="Arimo"/>
                </a:rPr>
                <a:t> </a:t>
              </a:r>
              <a:r>
                <a:rPr lang="en-US" sz="2900" dirty="0" err="1">
                  <a:solidFill>
                    <a:srgbClr val="4A5656"/>
                  </a:solidFill>
                  <a:latin typeface="Arimo"/>
                  <a:ea typeface="Arimo"/>
                  <a:cs typeface="Arimo"/>
                  <a:sym typeface="Arimo"/>
                </a:rPr>
                <a:t>topluma</a:t>
              </a:r>
              <a:r>
                <a:rPr lang="en-US" sz="2900" dirty="0">
                  <a:solidFill>
                    <a:srgbClr val="4A5656"/>
                  </a:solidFill>
                  <a:latin typeface="Arimo"/>
                  <a:ea typeface="Arimo"/>
                  <a:cs typeface="Arimo"/>
                  <a:sym typeface="Arimo"/>
                </a:rPr>
                <a:t> </a:t>
              </a:r>
              <a:r>
                <a:rPr lang="en-US" sz="2900" dirty="0" err="1">
                  <a:solidFill>
                    <a:srgbClr val="4A5656"/>
                  </a:solidFill>
                  <a:latin typeface="Arimo"/>
                  <a:ea typeface="Arimo"/>
                  <a:cs typeface="Arimo"/>
                  <a:sym typeface="Arimo"/>
                </a:rPr>
                <a:t>yönelik</a:t>
              </a:r>
              <a:r>
                <a:rPr lang="en-US" sz="2900" dirty="0">
                  <a:solidFill>
                    <a:srgbClr val="4A5656"/>
                  </a:solidFill>
                  <a:latin typeface="Arimo"/>
                  <a:ea typeface="Arimo"/>
                  <a:cs typeface="Arimo"/>
                  <a:sym typeface="Arimo"/>
                </a:rPr>
                <a:t> </a:t>
              </a:r>
              <a:r>
                <a:rPr lang="en-US" sz="2900" dirty="0" err="1">
                  <a:solidFill>
                    <a:srgbClr val="4A5656"/>
                  </a:solidFill>
                  <a:latin typeface="Arimo"/>
                  <a:ea typeface="Arimo"/>
                  <a:cs typeface="Arimo"/>
                  <a:sym typeface="Arimo"/>
                </a:rPr>
                <a:t>bilgilendirme</a:t>
              </a:r>
              <a:r>
                <a:rPr lang="en-US" sz="2900" dirty="0">
                  <a:solidFill>
                    <a:srgbClr val="4A5656"/>
                  </a:solidFill>
                  <a:latin typeface="Arimo"/>
                  <a:ea typeface="Arimo"/>
                  <a:cs typeface="Arimo"/>
                  <a:sym typeface="Arimo"/>
                </a:rPr>
                <a:t> </a:t>
              </a:r>
              <a:r>
                <a:rPr lang="en-US" sz="2900" dirty="0" err="1">
                  <a:solidFill>
                    <a:srgbClr val="4A5656"/>
                  </a:solidFill>
                  <a:latin typeface="Arimo"/>
                  <a:ea typeface="Arimo"/>
                  <a:cs typeface="Arimo"/>
                  <a:sym typeface="Arimo"/>
                </a:rPr>
                <a:t>yapar</a:t>
              </a:r>
              <a:r>
                <a:rPr lang="en-US" sz="2900" dirty="0">
                  <a:solidFill>
                    <a:srgbClr val="4A5656"/>
                  </a:solidFill>
                  <a:latin typeface="Arimo"/>
                  <a:ea typeface="Arimo"/>
                  <a:cs typeface="Arimo"/>
                  <a:sym typeface="Arimo"/>
                </a:rPr>
                <a:t>.</a:t>
              </a:r>
            </a:p>
            <a:p>
              <a:pPr algn="l">
                <a:lnSpc>
                  <a:spcPts val="3132"/>
                </a:lnSpc>
              </a:pPr>
              <a:endParaRPr lang="en-US" sz="2900" dirty="0">
                <a:solidFill>
                  <a:srgbClr val="4A5656"/>
                </a:solidFill>
                <a:latin typeface="Arimo"/>
                <a:ea typeface="Arimo"/>
                <a:cs typeface="Arimo"/>
                <a:sym typeface="Arimo"/>
              </a:endParaRPr>
            </a:p>
            <a:p>
              <a:pPr algn="l">
                <a:lnSpc>
                  <a:spcPts val="3132"/>
                </a:lnSpc>
              </a:pPr>
              <a:r>
                <a:rPr lang="en-US" sz="2900" b="1" dirty="0">
                  <a:solidFill>
                    <a:srgbClr val="4A5656"/>
                  </a:solidFill>
                  <a:latin typeface="Arimo Bold"/>
                  <a:ea typeface="Arimo Bold"/>
                  <a:cs typeface="Arimo Bold"/>
                  <a:sym typeface="Arimo Bold"/>
                </a:rPr>
                <a:t> </a:t>
              </a:r>
            </a:p>
          </p:txBody>
        </p:sp>
      </p:grpSp>
      <p:sp>
        <p:nvSpPr>
          <p:cNvPr id="7" name="Freeform 7"/>
          <p:cNvSpPr/>
          <p:nvPr/>
        </p:nvSpPr>
        <p:spPr>
          <a:xfrm>
            <a:off x="10278634" y="2447218"/>
            <a:ext cx="6980666" cy="5392564"/>
          </a:xfrm>
          <a:custGeom>
            <a:avLst/>
            <a:gdLst/>
            <a:ahLst/>
            <a:cxnLst/>
            <a:rect l="l" t="t" r="r" b="b"/>
            <a:pathLst>
              <a:path w="6980666" h="5392564">
                <a:moveTo>
                  <a:pt x="0" y="0"/>
                </a:moveTo>
                <a:lnTo>
                  <a:pt x="6980666" y="0"/>
                </a:lnTo>
                <a:lnTo>
                  <a:pt x="6980666" y="5392564"/>
                </a:lnTo>
                <a:lnTo>
                  <a:pt x="0" y="539256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8" name="TextBox 8"/>
          <p:cNvSpPr txBox="1"/>
          <p:nvPr/>
        </p:nvSpPr>
        <p:spPr>
          <a:xfrm>
            <a:off x="1239340" y="367359"/>
            <a:ext cx="11678226" cy="967359"/>
          </a:xfrm>
          <a:prstGeom prst="rect">
            <a:avLst/>
          </a:prstGeom>
        </p:spPr>
        <p:txBody>
          <a:bodyPr lIns="0" tIns="0" rIns="0" bIns="0" rtlCol="0" anchor="t">
            <a:spAutoFit/>
          </a:bodyPr>
          <a:lstStyle/>
          <a:p>
            <a:pPr algn="l">
              <a:lnSpc>
                <a:spcPts val="7128"/>
              </a:lnSpc>
            </a:pPr>
            <a:r>
              <a:rPr lang="en-US" sz="6600">
                <a:solidFill>
                  <a:srgbClr val="4A5656"/>
                </a:solidFill>
                <a:latin typeface="Arimo"/>
                <a:ea typeface="Arimo"/>
                <a:cs typeface="Arimo"/>
                <a:sym typeface="Arimo"/>
              </a:rPr>
              <a:t>Destek Sistemleri</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6574"/>
            <a:ext cx="18288000" cy="228600"/>
            <a:chOff x="0" y="0"/>
            <a:chExt cx="24384000" cy="304800"/>
          </a:xfrm>
        </p:grpSpPr>
        <p:sp>
          <p:nvSpPr>
            <p:cNvPr id="3" name="Freeform 3"/>
            <p:cNvSpPr/>
            <p:nvPr/>
          </p:nvSpPr>
          <p:spPr>
            <a:xfrm>
              <a:off x="0" y="0"/>
              <a:ext cx="24384000" cy="304800"/>
            </a:xfrm>
            <a:custGeom>
              <a:avLst/>
              <a:gdLst/>
              <a:ahLst/>
              <a:cxnLst/>
              <a:rect l="l" t="t" r="r" b="b"/>
              <a:pathLst>
                <a:path w="24384000" h="304800">
                  <a:moveTo>
                    <a:pt x="0" y="0"/>
                  </a:moveTo>
                  <a:lnTo>
                    <a:pt x="24384000" y="0"/>
                  </a:lnTo>
                  <a:lnTo>
                    <a:pt x="24384000" y="304800"/>
                  </a:lnTo>
                  <a:lnTo>
                    <a:pt x="0" y="304800"/>
                  </a:lnTo>
                  <a:close/>
                </a:path>
              </a:pathLst>
            </a:custGeom>
            <a:solidFill>
              <a:srgbClr val="BED6DA">
                <a:alpha val="49804"/>
              </a:srgbClr>
            </a:solidFill>
          </p:spPr>
        </p:sp>
      </p:grpSp>
      <p:grpSp>
        <p:nvGrpSpPr>
          <p:cNvPr id="4" name="Group 4"/>
          <p:cNvGrpSpPr/>
          <p:nvPr/>
        </p:nvGrpSpPr>
        <p:grpSpPr>
          <a:xfrm>
            <a:off x="8605697" y="1477096"/>
            <a:ext cx="9037846" cy="8615468"/>
            <a:chOff x="0" y="0"/>
            <a:chExt cx="12050462" cy="11487291"/>
          </a:xfrm>
        </p:grpSpPr>
        <p:sp>
          <p:nvSpPr>
            <p:cNvPr id="5" name="Freeform 5"/>
            <p:cNvSpPr/>
            <p:nvPr/>
          </p:nvSpPr>
          <p:spPr>
            <a:xfrm>
              <a:off x="0" y="0"/>
              <a:ext cx="12050462" cy="11487290"/>
            </a:xfrm>
            <a:custGeom>
              <a:avLst/>
              <a:gdLst/>
              <a:ahLst/>
              <a:cxnLst/>
              <a:rect l="l" t="t" r="r" b="b"/>
              <a:pathLst>
                <a:path w="12050462" h="11487290">
                  <a:moveTo>
                    <a:pt x="0" y="0"/>
                  </a:moveTo>
                  <a:lnTo>
                    <a:pt x="12050462" y="0"/>
                  </a:lnTo>
                  <a:lnTo>
                    <a:pt x="12050462" y="11487290"/>
                  </a:lnTo>
                  <a:lnTo>
                    <a:pt x="0" y="11487290"/>
                  </a:lnTo>
                  <a:close/>
                </a:path>
              </a:pathLst>
            </a:custGeom>
            <a:solidFill>
              <a:srgbClr val="F2F2F2"/>
            </a:solidFill>
          </p:spPr>
        </p:sp>
        <p:sp>
          <p:nvSpPr>
            <p:cNvPr id="6" name="TextBox 6"/>
            <p:cNvSpPr txBox="1"/>
            <p:nvPr/>
          </p:nvSpPr>
          <p:spPr>
            <a:xfrm>
              <a:off x="0" y="9525"/>
              <a:ext cx="12050462" cy="11477766"/>
            </a:xfrm>
            <a:prstGeom prst="rect">
              <a:avLst/>
            </a:prstGeom>
          </p:spPr>
          <p:txBody>
            <a:bodyPr lIns="50800" tIns="50800" rIns="50800" bIns="50800" rtlCol="0" anchor="t"/>
            <a:lstStyle/>
            <a:p>
              <a:pPr algn="l">
                <a:lnSpc>
                  <a:spcPts val="3455"/>
                </a:lnSpc>
              </a:pPr>
              <a:r>
                <a:rPr lang="en-US" sz="3199" b="1" dirty="0">
                  <a:solidFill>
                    <a:srgbClr val="4A5656"/>
                  </a:solidFill>
                  <a:latin typeface="Arimo Bold"/>
                  <a:ea typeface="Arimo Bold"/>
                  <a:cs typeface="Arimo Bold"/>
                  <a:sym typeface="Arimo Bold"/>
                </a:rPr>
                <a:t>ŞİDDETE TANIK OLDUYSANIZ YA DA ŞİDDET MAĞDURUYSANIZ;</a:t>
              </a:r>
            </a:p>
            <a:p>
              <a:pPr algn="l">
                <a:lnSpc>
                  <a:spcPts val="3455"/>
                </a:lnSpc>
              </a:pPr>
              <a:endParaRPr lang="en-US" sz="3199" b="1" dirty="0">
                <a:solidFill>
                  <a:srgbClr val="4A5656"/>
                </a:solidFill>
                <a:latin typeface="Arimo Bold"/>
                <a:ea typeface="Arimo Bold"/>
                <a:cs typeface="Arimo Bold"/>
                <a:sym typeface="Arimo Bold"/>
              </a:endParaRPr>
            </a:p>
            <a:p>
              <a:pPr algn="l">
                <a:lnSpc>
                  <a:spcPts val="3455"/>
                </a:lnSpc>
              </a:pPr>
              <a:r>
                <a:rPr lang="en-US" sz="3199" dirty="0">
                  <a:solidFill>
                    <a:srgbClr val="4A5656"/>
                  </a:solidFill>
                  <a:latin typeface="Arimo"/>
                  <a:ea typeface="Arimo"/>
                  <a:cs typeface="Arimo"/>
                  <a:sym typeface="Arimo"/>
                </a:rPr>
                <a:t>1.112 </a:t>
              </a:r>
              <a:r>
                <a:rPr lang="en-US" sz="3199" dirty="0" err="1">
                  <a:solidFill>
                    <a:srgbClr val="4A5656"/>
                  </a:solidFill>
                  <a:latin typeface="Arimo"/>
                  <a:ea typeface="Arimo"/>
                  <a:cs typeface="Arimo"/>
                  <a:sym typeface="Arimo"/>
                </a:rPr>
                <a:t>Acil</a:t>
              </a:r>
              <a:r>
                <a:rPr lang="en-US" sz="3199" dirty="0">
                  <a:solidFill>
                    <a:srgbClr val="4A5656"/>
                  </a:solidFill>
                  <a:latin typeface="Arimo"/>
                  <a:ea typeface="Arimo"/>
                  <a:cs typeface="Arimo"/>
                  <a:sym typeface="Arimo"/>
                </a:rPr>
                <a:t> </a:t>
              </a:r>
              <a:r>
                <a:rPr lang="en-US" sz="3199" dirty="0" err="1">
                  <a:solidFill>
                    <a:srgbClr val="4A5656"/>
                  </a:solidFill>
                  <a:latin typeface="Arimo"/>
                  <a:ea typeface="Arimo"/>
                  <a:cs typeface="Arimo"/>
                  <a:sym typeface="Arimo"/>
                </a:rPr>
                <a:t>Çağrı</a:t>
              </a:r>
              <a:endParaRPr lang="en-US" sz="3199" dirty="0">
                <a:solidFill>
                  <a:srgbClr val="4A5656"/>
                </a:solidFill>
                <a:latin typeface="Arimo"/>
                <a:ea typeface="Arimo"/>
                <a:cs typeface="Arimo"/>
                <a:sym typeface="Arimo"/>
              </a:endParaRPr>
            </a:p>
            <a:p>
              <a:pPr algn="l">
                <a:lnSpc>
                  <a:spcPts val="3455"/>
                </a:lnSpc>
              </a:pPr>
              <a:r>
                <a:rPr lang="en-US" sz="3199" dirty="0">
                  <a:solidFill>
                    <a:srgbClr val="4A5656"/>
                  </a:solidFill>
                  <a:latin typeface="Arimo"/>
                  <a:ea typeface="Arimo"/>
                  <a:cs typeface="Arimo"/>
                  <a:sym typeface="Arimo"/>
                </a:rPr>
                <a:t>2.KADES (</a:t>
              </a:r>
              <a:r>
                <a:rPr lang="en-US" sz="3199" dirty="0" err="1">
                  <a:solidFill>
                    <a:srgbClr val="4A5656"/>
                  </a:solidFill>
                  <a:latin typeface="Arimo"/>
                  <a:ea typeface="Arimo"/>
                  <a:cs typeface="Arimo"/>
                  <a:sym typeface="Arimo"/>
                </a:rPr>
                <a:t>Kadın</a:t>
              </a:r>
              <a:r>
                <a:rPr lang="en-US" sz="3199" dirty="0">
                  <a:solidFill>
                    <a:srgbClr val="4A5656"/>
                  </a:solidFill>
                  <a:latin typeface="Arimo"/>
                  <a:ea typeface="Arimo"/>
                  <a:cs typeface="Arimo"/>
                  <a:sym typeface="Arimo"/>
                </a:rPr>
                <a:t> </a:t>
              </a:r>
              <a:r>
                <a:rPr lang="en-US" sz="3199" dirty="0" err="1">
                  <a:solidFill>
                    <a:srgbClr val="4A5656"/>
                  </a:solidFill>
                  <a:latin typeface="Arimo"/>
                  <a:ea typeface="Arimo"/>
                  <a:cs typeface="Arimo"/>
                  <a:sym typeface="Arimo"/>
                </a:rPr>
                <a:t>Acil</a:t>
              </a:r>
              <a:r>
                <a:rPr lang="en-US" sz="3199" dirty="0">
                  <a:solidFill>
                    <a:srgbClr val="4A5656"/>
                  </a:solidFill>
                  <a:latin typeface="Arimo"/>
                  <a:ea typeface="Arimo"/>
                  <a:cs typeface="Arimo"/>
                  <a:sym typeface="Arimo"/>
                </a:rPr>
                <a:t> </a:t>
              </a:r>
              <a:r>
                <a:rPr lang="en-US" sz="3199" dirty="0" err="1">
                  <a:solidFill>
                    <a:srgbClr val="4A5656"/>
                  </a:solidFill>
                  <a:latin typeface="Arimo"/>
                  <a:ea typeface="Arimo"/>
                  <a:cs typeface="Arimo"/>
                  <a:sym typeface="Arimo"/>
                </a:rPr>
                <a:t>Destek</a:t>
              </a:r>
              <a:r>
                <a:rPr lang="en-US" sz="3199" dirty="0">
                  <a:solidFill>
                    <a:srgbClr val="4A5656"/>
                  </a:solidFill>
                  <a:latin typeface="Arimo"/>
                  <a:ea typeface="Arimo"/>
                  <a:cs typeface="Arimo"/>
                  <a:sym typeface="Arimo"/>
                </a:rPr>
                <a:t> </a:t>
              </a:r>
              <a:r>
                <a:rPr lang="en-US" sz="3199" dirty="0" err="1">
                  <a:solidFill>
                    <a:srgbClr val="4A5656"/>
                  </a:solidFill>
                  <a:latin typeface="Arimo"/>
                  <a:ea typeface="Arimo"/>
                  <a:cs typeface="Arimo"/>
                  <a:sym typeface="Arimo"/>
                </a:rPr>
                <a:t>Uygulaması</a:t>
              </a:r>
              <a:r>
                <a:rPr lang="en-US" sz="3199" dirty="0">
                  <a:solidFill>
                    <a:srgbClr val="4A5656"/>
                  </a:solidFill>
                  <a:latin typeface="Arimo"/>
                  <a:ea typeface="Arimo"/>
                  <a:cs typeface="Arimo"/>
                  <a:sym typeface="Arimo"/>
                </a:rPr>
                <a:t>)</a:t>
              </a:r>
            </a:p>
            <a:p>
              <a:pPr algn="l">
                <a:lnSpc>
                  <a:spcPts val="3455"/>
                </a:lnSpc>
              </a:pPr>
              <a:r>
                <a:rPr lang="en-US" sz="3199" dirty="0">
                  <a:solidFill>
                    <a:srgbClr val="4A5656"/>
                  </a:solidFill>
                  <a:latin typeface="Arimo"/>
                  <a:ea typeface="Arimo"/>
                  <a:cs typeface="Arimo"/>
                  <a:sym typeface="Arimo"/>
                </a:rPr>
                <a:t>3.Kolluk </a:t>
              </a:r>
              <a:r>
                <a:rPr lang="en-US" sz="3199" dirty="0" err="1">
                  <a:solidFill>
                    <a:srgbClr val="4A5656"/>
                  </a:solidFill>
                  <a:latin typeface="Arimo"/>
                  <a:ea typeface="Arimo"/>
                  <a:cs typeface="Arimo"/>
                  <a:sym typeface="Arimo"/>
                </a:rPr>
                <a:t>Birimleri</a:t>
              </a:r>
              <a:r>
                <a:rPr lang="en-US" sz="3199" dirty="0">
                  <a:solidFill>
                    <a:srgbClr val="4A5656"/>
                  </a:solidFill>
                  <a:latin typeface="Arimo"/>
                  <a:ea typeface="Arimo"/>
                  <a:cs typeface="Arimo"/>
                  <a:sym typeface="Arimo"/>
                </a:rPr>
                <a:t> (Polis / </a:t>
              </a:r>
              <a:r>
                <a:rPr lang="en-US" sz="3199" dirty="0" err="1">
                  <a:solidFill>
                    <a:srgbClr val="4A5656"/>
                  </a:solidFill>
                  <a:latin typeface="Arimo"/>
                  <a:ea typeface="Arimo"/>
                  <a:cs typeface="Arimo"/>
                  <a:sym typeface="Arimo"/>
                </a:rPr>
                <a:t>Jandarma</a:t>
              </a:r>
              <a:r>
                <a:rPr lang="en-US" sz="3199" dirty="0">
                  <a:solidFill>
                    <a:srgbClr val="4A5656"/>
                  </a:solidFill>
                  <a:latin typeface="Arimo"/>
                  <a:ea typeface="Arimo"/>
                  <a:cs typeface="Arimo"/>
                  <a:sym typeface="Arimo"/>
                </a:rPr>
                <a:t>)</a:t>
              </a:r>
            </a:p>
            <a:p>
              <a:pPr algn="l">
                <a:lnSpc>
                  <a:spcPts val="3455"/>
                </a:lnSpc>
              </a:pPr>
              <a:r>
                <a:rPr lang="en-US" sz="3199" dirty="0">
                  <a:solidFill>
                    <a:srgbClr val="4A5656"/>
                  </a:solidFill>
                  <a:latin typeface="Arimo"/>
                  <a:ea typeface="Arimo"/>
                  <a:cs typeface="Arimo"/>
                  <a:sym typeface="Arimo"/>
                </a:rPr>
                <a:t>4.Aile </a:t>
              </a:r>
              <a:r>
                <a:rPr lang="en-US" sz="3199" dirty="0" err="1">
                  <a:solidFill>
                    <a:srgbClr val="4A5656"/>
                  </a:solidFill>
                  <a:latin typeface="Arimo"/>
                  <a:ea typeface="Arimo"/>
                  <a:cs typeface="Arimo"/>
                  <a:sym typeface="Arimo"/>
                </a:rPr>
                <a:t>ve</a:t>
              </a:r>
              <a:r>
                <a:rPr lang="en-US" sz="3199" dirty="0">
                  <a:solidFill>
                    <a:srgbClr val="4A5656"/>
                  </a:solidFill>
                  <a:latin typeface="Arimo"/>
                  <a:ea typeface="Arimo"/>
                  <a:cs typeface="Arimo"/>
                  <a:sym typeface="Arimo"/>
                </a:rPr>
                <a:t> </a:t>
              </a:r>
              <a:r>
                <a:rPr lang="en-US" sz="3199" dirty="0" err="1">
                  <a:solidFill>
                    <a:srgbClr val="4A5656"/>
                  </a:solidFill>
                  <a:latin typeface="Arimo"/>
                  <a:ea typeface="Arimo"/>
                  <a:cs typeface="Arimo"/>
                  <a:sym typeface="Arimo"/>
                </a:rPr>
                <a:t>Sosyal</a:t>
              </a:r>
              <a:r>
                <a:rPr lang="en-US" sz="3199" dirty="0">
                  <a:solidFill>
                    <a:srgbClr val="4A5656"/>
                  </a:solidFill>
                  <a:latin typeface="Arimo"/>
                  <a:ea typeface="Arimo"/>
                  <a:cs typeface="Arimo"/>
                  <a:sym typeface="Arimo"/>
                </a:rPr>
                <a:t> </a:t>
              </a:r>
              <a:r>
                <a:rPr lang="en-US" sz="3199" dirty="0" err="1">
                  <a:solidFill>
                    <a:srgbClr val="4A5656"/>
                  </a:solidFill>
                  <a:latin typeface="Arimo"/>
                  <a:ea typeface="Arimo"/>
                  <a:cs typeface="Arimo"/>
                  <a:sym typeface="Arimo"/>
                </a:rPr>
                <a:t>Hizmetler</a:t>
              </a:r>
              <a:r>
                <a:rPr lang="en-US" sz="3199" dirty="0">
                  <a:solidFill>
                    <a:srgbClr val="4A5656"/>
                  </a:solidFill>
                  <a:latin typeface="Arimo"/>
                  <a:ea typeface="Arimo"/>
                  <a:cs typeface="Arimo"/>
                  <a:sym typeface="Arimo"/>
                </a:rPr>
                <a:t> İl </a:t>
              </a:r>
              <a:r>
                <a:rPr lang="en-US" sz="3199" dirty="0" err="1">
                  <a:solidFill>
                    <a:srgbClr val="4A5656"/>
                  </a:solidFill>
                  <a:latin typeface="Arimo"/>
                  <a:ea typeface="Arimo"/>
                  <a:cs typeface="Arimo"/>
                  <a:sym typeface="Arimo"/>
                </a:rPr>
                <a:t>Müdürlükleri</a:t>
              </a:r>
              <a:endParaRPr lang="en-US" sz="3199" dirty="0">
                <a:solidFill>
                  <a:srgbClr val="4A5656"/>
                </a:solidFill>
                <a:latin typeface="Arimo"/>
                <a:ea typeface="Arimo"/>
                <a:cs typeface="Arimo"/>
                <a:sym typeface="Arimo"/>
              </a:endParaRPr>
            </a:p>
            <a:p>
              <a:pPr algn="l">
                <a:lnSpc>
                  <a:spcPts val="3455"/>
                </a:lnSpc>
              </a:pPr>
              <a:r>
                <a:rPr lang="en-US" sz="3199" dirty="0">
                  <a:solidFill>
                    <a:srgbClr val="4A5656"/>
                  </a:solidFill>
                  <a:latin typeface="Arimo"/>
                  <a:ea typeface="Arimo"/>
                  <a:cs typeface="Arimo"/>
                  <a:sym typeface="Arimo"/>
                </a:rPr>
                <a:t>5.Alo 183 </a:t>
              </a:r>
              <a:r>
                <a:rPr lang="en-US" sz="3199" dirty="0" err="1">
                  <a:solidFill>
                    <a:srgbClr val="4A5656"/>
                  </a:solidFill>
                  <a:latin typeface="Arimo"/>
                  <a:ea typeface="Arimo"/>
                  <a:cs typeface="Arimo"/>
                  <a:sym typeface="Arimo"/>
                </a:rPr>
                <a:t>Sosyal</a:t>
              </a:r>
              <a:r>
                <a:rPr lang="en-US" sz="3199" dirty="0">
                  <a:solidFill>
                    <a:srgbClr val="4A5656"/>
                  </a:solidFill>
                  <a:latin typeface="Arimo"/>
                  <a:ea typeface="Arimo"/>
                  <a:cs typeface="Arimo"/>
                  <a:sym typeface="Arimo"/>
                </a:rPr>
                <a:t> </a:t>
              </a:r>
              <a:r>
                <a:rPr lang="en-US" sz="3199" dirty="0" err="1">
                  <a:solidFill>
                    <a:srgbClr val="4A5656"/>
                  </a:solidFill>
                  <a:latin typeface="Arimo"/>
                  <a:ea typeface="Arimo"/>
                  <a:cs typeface="Arimo"/>
                  <a:sym typeface="Arimo"/>
                </a:rPr>
                <a:t>Destek</a:t>
              </a:r>
              <a:r>
                <a:rPr lang="en-US" sz="3199" dirty="0">
                  <a:solidFill>
                    <a:srgbClr val="4A5656"/>
                  </a:solidFill>
                  <a:latin typeface="Arimo"/>
                  <a:ea typeface="Arimo"/>
                  <a:cs typeface="Arimo"/>
                  <a:sym typeface="Arimo"/>
                </a:rPr>
                <a:t> </a:t>
              </a:r>
              <a:r>
                <a:rPr lang="en-US" sz="3199" dirty="0" err="1">
                  <a:solidFill>
                    <a:srgbClr val="4A5656"/>
                  </a:solidFill>
                  <a:latin typeface="Arimo"/>
                  <a:ea typeface="Arimo"/>
                  <a:cs typeface="Arimo"/>
                  <a:sym typeface="Arimo"/>
                </a:rPr>
                <a:t>Hattı</a:t>
              </a:r>
              <a:endParaRPr lang="en-US" sz="3199" dirty="0">
                <a:solidFill>
                  <a:srgbClr val="4A5656"/>
                </a:solidFill>
                <a:latin typeface="Arimo"/>
                <a:ea typeface="Arimo"/>
                <a:cs typeface="Arimo"/>
                <a:sym typeface="Arimo"/>
              </a:endParaRPr>
            </a:p>
            <a:p>
              <a:pPr algn="l">
                <a:lnSpc>
                  <a:spcPts val="3455"/>
                </a:lnSpc>
              </a:pPr>
              <a:r>
                <a:rPr lang="en-US" sz="3199" dirty="0">
                  <a:solidFill>
                    <a:srgbClr val="4A5656"/>
                  </a:solidFill>
                  <a:latin typeface="Arimo"/>
                  <a:ea typeface="Arimo"/>
                  <a:cs typeface="Arimo"/>
                  <a:sym typeface="Arimo"/>
                </a:rPr>
                <a:t>6.Şiddet </a:t>
              </a:r>
              <a:r>
                <a:rPr lang="en-US" sz="3199" dirty="0" err="1">
                  <a:solidFill>
                    <a:srgbClr val="4A5656"/>
                  </a:solidFill>
                  <a:latin typeface="Arimo"/>
                  <a:ea typeface="Arimo"/>
                  <a:cs typeface="Arimo"/>
                  <a:sym typeface="Arimo"/>
                </a:rPr>
                <a:t>Önleme</a:t>
              </a:r>
              <a:r>
                <a:rPr lang="en-US" sz="3199" dirty="0">
                  <a:solidFill>
                    <a:srgbClr val="4A5656"/>
                  </a:solidFill>
                  <a:latin typeface="Arimo"/>
                  <a:ea typeface="Arimo"/>
                  <a:cs typeface="Arimo"/>
                  <a:sym typeface="Arimo"/>
                </a:rPr>
                <a:t> </a:t>
              </a:r>
              <a:r>
                <a:rPr lang="en-US" sz="3199" dirty="0" err="1">
                  <a:solidFill>
                    <a:srgbClr val="4A5656"/>
                  </a:solidFill>
                  <a:latin typeface="Arimo"/>
                  <a:ea typeface="Arimo"/>
                  <a:cs typeface="Arimo"/>
                  <a:sym typeface="Arimo"/>
                </a:rPr>
                <a:t>ve</a:t>
              </a:r>
              <a:r>
                <a:rPr lang="en-US" sz="3199" dirty="0">
                  <a:solidFill>
                    <a:srgbClr val="4A5656"/>
                  </a:solidFill>
                  <a:latin typeface="Arimo"/>
                  <a:ea typeface="Arimo"/>
                  <a:cs typeface="Arimo"/>
                  <a:sym typeface="Arimo"/>
                </a:rPr>
                <a:t> </a:t>
              </a:r>
              <a:r>
                <a:rPr lang="en-US" sz="3199" dirty="0" err="1">
                  <a:solidFill>
                    <a:srgbClr val="4A5656"/>
                  </a:solidFill>
                  <a:latin typeface="Arimo"/>
                  <a:ea typeface="Arimo"/>
                  <a:cs typeface="Arimo"/>
                  <a:sym typeface="Arimo"/>
                </a:rPr>
                <a:t>İzleme</a:t>
              </a:r>
              <a:r>
                <a:rPr lang="en-US" sz="3199" dirty="0">
                  <a:solidFill>
                    <a:srgbClr val="4A5656"/>
                  </a:solidFill>
                  <a:latin typeface="Arimo"/>
                  <a:ea typeface="Arimo"/>
                  <a:cs typeface="Arimo"/>
                  <a:sym typeface="Arimo"/>
                </a:rPr>
                <a:t> </a:t>
              </a:r>
              <a:r>
                <a:rPr lang="en-US" sz="3199" dirty="0" err="1">
                  <a:solidFill>
                    <a:srgbClr val="4A5656"/>
                  </a:solidFill>
                  <a:latin typeface="Arimo"/>
                  <a:ea typeface="Arimo"/>
                  <a:cs typeface="Arimo"/>
                  <a:sym typeface="Arimo"/>
                </a:rPr>
                <a:t>Merkezleri</a:t>
              </a:r>
              <a:r>
                <a:rPr lang="en-US" sz="3199" dirty="0">
                  <a:solidFill>
                    <a:srgbClr val="4A5656"/>
                  </a:solidFill>
                  <a:latin typeface="Arimo"/>
                  <a:ea typeface="Arimo"/>
                  <a:cs typeface="Arimo"/>
                  <a:sym typeface="Arimo"/>
                </a:rPr>
                <a:t> (ȘÖNİM)</a:t>
              </a:r>
            </a:p>
            <a:p>
              <a:pPr algn="l">
                <a:lnSpc>
                  <a:spcPts val="3455"/>
                </a:lnSpc>
              </a:pPr>
              <a:r>
                <a:rPr lang="en-US" sz="3199" dirty="0">
                  <a:solidFill>
                    <a:srgbClr val="4A5656"/>
                  </a:solidFill>
                  <a:latin typeface="Arimo"/>
                  <a:ea typeface="Arimo"/>
                  <a:cs typeface="Arimo"/>
                  <a:sym typeface="Arimo"/>
                </a:rPr>
                <a:t>7.Sağlık </a:t>
              </a:r>
              <a:r>
                <a:rPr lang="en-US" sz="3199" dirty="0" err="1">
                  <a:solidFill>
                    <a:srgbClr val="4A5656"/>
                  </a:solidFill>
                  <a:latin typeface="Arimo"/>
                  <a:ea typeface="Arimo"/>
                  <a:cs typeface="Arimo"/>
                  <a:sym typeface="Arimo"/>
                </a:rPr>
                <a:t>Kuruluşları</a:t>
              </a:r>
              <a:endParaRPr lang="en-US" sz="3199" dirty="0">
                <a:solidFill>
                  <a:srgbClr val="4A5656"/>
                </a:solidFill>
                <a:latin typeface="Arimo"/>
                <a:ea typeface="Arimo"/>
                <a:cs typeface="Arimo"/>
                <a:sym typeface="Arimo"/>
              </a:endParaRPr>
            </a:p>
            <a:p>
              <a:pPr algn="l">
                <a:lnSpc>
                  <a:spcPts val="3455"/>
                </a:lnSpc>
              </a:pPr>
              <a:r>
                <a:rPr lang="en-US" sz="3199" dirty="0">
                  <a:solidFill>
                    <a:srgbClr val="4A5656"/>
                  </a:solidFill>
                  <a:latin typeface="Arimo"/>
                  <a:ea typeface="Arimo"/>
                  <a:cs typeface="Arimo"/>
                  <a:sym typeface="Arimo"/>
                </a:rPr>
                <a:t>8.Adli </a:t>
              </a:r>
              <a:r>
                <a:rPr lang="en-US" sz="3199" dirty="0" err="1">
                  <a:solidFill>
                    <a:srgbClr val="4A5656"/>
                  </a:solidFill>
                  <a:latin typeface="Arimo"/>
                  <a:ea typeface="Arimo"/>
                  <a:cs typeface="Arimo"/>
                  <a:sym typeface="Arimo"/>
                </a:rPr>
                <a:t>Kurumlar</a:t>
              </a:r>
              <a:r>
                <a:rPr lang="en-US" sz="3199" dirty="0">
                  <a:solidFill>
                    <a:srgbClr val="4A5656"/>
                  </a:solidFill>
                  <a:latin typeface="Arimo"/>
                  <a:ea typeface="Arimo"/>
                  <a:cs typeface="Arimo"/>
                  <a:sym typeface="Arimo"/>
                </a:rPr>
                <a:t> (Cumhuriyet </a:t>
              </a:r>
              <a:r>
                <a:rPr lang="en-US" sz="3199" dirty="0" err="1">
                  <a:solidFill>
                    <a:srgbClr val="4A5656"/>
                  </a:solidFill>
                  <a:latin typeface="Arimo"/>
                  <a:ea typeface="Arimo"/>
                  <a:cs typeface="Arimo"/>
                  <a:sym typeface="Arimo"/>
                </a:rPr>
                <a:t>Başsavcılığı</a:t>
              </a:r>
              <a:r>
                <a:rPr lang="en-US" sz="3199" dirty="0">
                  <a:solidFill>
                    <a:srgbClr val="4A5656"/>
                  </a:solidFill>
                  <a:latin typeface="Arimo"/>
                  <a:ea typeface="Arimo"/>
                  <a:cs typeface="Arimo"/>
                  <a:sym typeface="Arimo"/>
                </a:rPr>
                <a:t>, </a:t>
              </a:r>
              <a:r>
                <a:rPr lang="en-US" sz="3199" dirty="0" err="1">
                  <a:solidFill>
                    <a:srgbClr val="4A5656"/>
                  </a:solidFill>
                  <a:latin typeface="Arimo"/>
                  <a:ea typeface="Arimo"/>
                  <a:cs typeface="Arimo"/>
                  <a:sym typeface="Arimo"/>
                </a:rPr>
                <a:t>Aile</a:t>
              </a:r>
              <a:r>
                <a:rPr lang="en-US" sz="3199" dirty="0">
                  <a:solidFill>
                    <a:srgbClr val="4A5656"/>
                  </a:solidFill>
                  <a:latin typeface="Arimo"/>
                  <a:ea typeface="Arimo"/>
                  <a:cs typeface="Arimo"/>
                  <a:sym typeface="Arimo"/>
                </a:rPr>
                <a:t> </a:t>
              </a:r>
              <a:r>
                <a:rPr lang="en-US" sz="3199" dirty="0" err="1">
                  <a:solidFill>
                    <a:srgbClr val="4A5656"/>
                  </a:solidFill>
                  <a:latin typeface="Arimo"/>
                  <a:ea typeface="Arimo"/>
                  <a:cs typeface="Arimo"/>
                  <a:sym typeface="Arimo"/>
                </a:rPr>
                <a:t>Mahkemeleri</a:t>
              </a:r>
              <a:r>
                <a:rPr lang="en-US" sz="3199" dirty="0">
                  <a:solidFill>
                    <a:srgbClr val="4A5656"/>
                  </a:solidFill>
                  <a:latin typeface="Arimo"/>
                  <a:ea typeface="Arimo"/>
                  <a:cs typeface="Arimo"/>
                  <a:sym typeface="Arimo"/>
                </a:rPr>
                <a:t>)</a:t>
              </a:r>
            </a:p>
            <a:p>
              <a:pPr algn="l">
                <a:lnSpc>
                  <a:spcPts val="3455"/>
                </a:lnSpc>
              </a:pPr>
              <a:r>
                <a:rPr lang="en-US" sz="3199" dirty="0">
                  <a:solidFill>
                    <a:srgbClr val="4A5656"/>
                  </a:solidFill>
                  <a:latin typeface="Arimo"/>
                  <a:ea typeface="Arimo"/>
                  <a:cs typeface="Arimo"/>
                  <a:sym typeface="Arimo"/>
                </a:rPr>
                <a:t>9.Valilikler/</a:t>
              </a:r>
              <a:r>
                <a:rPr lang="en-US" sz="3199" dirty="0" err="1">
                  <a:solidFill>
                    <a:srgbClr val="4A5656"/>
                  </a:solidFill>
                  <a:latin typeface="Arimo"/>
                  <a:ea typeface="Arimo"/>
                  <a:cs typeface="Arimo"/>
                  <a:sym typeface="Arimo"/>
                </a:rPr>
                <a:t>Kaymakamlıklar</a:t>
              </a:r>
              <a:endParaRPr lang="en-US" sz="3199" dirty="0">
                <a:solidFill>
                  <a:srgbClr val="4A5656"/>
                </a:solidFill>
                <a:latin typeface="Arimo"/>
                <a:ea typeface="Arimo"/>
                <a:cs typeface="Arimo"/>
                <a:sym typeface="Arimo"/>
              </a:endParaRPr>
            </a:p>
            <a:p>
              <a:pPr algn="l">
                <a:lnSpc>
                  <a:spcPts val="3455"/>
                </a:lnSpc>
              </a:pPr>
              <a:r>
                <a:rPr lang="en-US" sz="3199" dirty="0">
                  <a:solidFill>
                    <a:srgbClr val="4A5656"/>
                  </a:solidFill>
                  <a:latin typeface="Arimo"/>
                  <a:ea typeface="Arimo"/>
                  <a:cs typeface="Arimo"/>
                  <a:sym typeface="Arimo"/>
                </a:rPr>
                <a:t>10.Kadın </a:t>
              </a:r>
              <a:r>
                <a:rPr lang="en-US" sz="3199" dirty="0" err="1">
                  <a:solidFill>
                    <a:srgbClr val="4A5656"/>
                  </a:solidFill>
                  <a:latin typeface="Arimo"/>
                  <a:ea typeface="Arimo"/>
                  <a:cs typeface="Arimo"/>
                  <a:sym typeface="Arimo"/>
                </a:rPr>
                <a:t>Danışma</a:t>
              </a:r>
              <a:r>
                <a:rPr lang="en-US" sz="3199" dirty="0">
                  <a:solidFill>
                    <a:srgbClr val="4A5656"/>
                  </a:solidFill>
                  <a:latin typeface="Arimo"/>
                  <a:ea typeface="Arimo"/>
                  <a:cs typeface="Arimo"/>
                  <a:sym typeface="Arimo"/>
                </a:rPr>
                <a:t> </a:t>
              </a:r>
              <a:r>
                <a:rPr lang="en-US" sz="3199" dirty="0" err="1">
                  <a:solidFill>
                    <a:srgbClr val="4A5656"/>
                  </a:solidFill>
                  <a:latin typeface="Arimo"/>
                  <a:ea typeface="Arimo"/>
                  <a:cs typeface="Arimo"/>
                  <a:sym typeface="Arimo"/>
                </a:rPr>
                <a:t>Merkezler</a:t>
              </a:r>
              <a:r>
                <a:rPr lang="tr-TR" sz="3199">
                  <a:solidFill>
                    <a:srgbClr val="4A5656"/>
                  </a:solidFill>
                  <a:latin typeface="Arimo"/>
                  <a:ea typeface="Arimo"/>
                  <a:cs typeface="Arimo"/>
                  <a:sym typeface="Arimo"/>
                </a:rPr>
                <a:t>i</a:t>
              </a:r>
              <a:endParaRPr lang="en-US" sz="3199" dirty="0">
                <a:solidFill>
                  <a:srgbClr val="4A5656"/>
                </a:solidFill>
                <a:latin typeface="Arimo"/>
                <a:ea typeface="Arimo"/>
                <a:cs typeface="Arimo"/>
                <a:sym typeface="Arimo"/>
              </a:endParaRPr>
            </a:p>
            <a:p>
              <a:pPr algn="l">
                <a:lnSpc>
                  <a:spcPts val="3455"/>
                </a:lnSpc>
              </a:pPr>
              <a:endParaRPr lang="en-US" sz="3199" dirty="0">
                <a:solidFill>
                  <a:srgbClr val="4A5656"/>
                </a:solidFill>
                <a:latin typeface="Arimo"/>
                <a:ea typeface="Arimo"/>
                <a:cs typeface="Arimo"/>
                <a:sym typeface="Arimo"/>
              </a:endParaRPr>
            </a:p>
            <a:p>
              <a:pPr algn="l">
                <a:lnSpc>
                  <a:spcPts val="3455"/>
                </a:lnSpc>
              </a:pPr>
              <a:r>
                <a:rPr lang="en-US" sz="3199" b="1" dirty="0">
                  <a:solidFill>
                    <a:srgbClr val="4A5656"/>
                  </a:solidFill>
                  <a:latin typeface="Arimo Bold"/>
                  <a:ea typeface="Arimo Bold"/>
                  <a:cs typeface="Arimo Bold"/>
                  <a:sym typeface="Arimo Bold"/>
                </a:rPr>
                <a:t>YUKARIDAKİ KURUM VE UYGULAMALARDAN YARDIM ALABİLİRSİNİZ.  </a:t>
              </a:r>
            </a:p>
            <a:p>
              <a:pPr algn="l">
                <a:lnSpc>
                  <a:spcPts val="3455"/>
                </a:lnSpc>
              </a:pPr>
              <a:endParaRPr lang="en-US" sz="3199" b="1" dirty="0">
                <a:solidFill>
                  <a:srgbClr val="4A5656"/>
                </a:solidFill>
                <a:latin typeface="Arimo Bold"/>
                <a:ea typeface="Arimo Bold"/>
                <a:cs typeface="Arimo Bold"/>
                <a:sym typeface="Arimo Bold"/>
              </a:endParaRPr>
            </a:p>
            <a:p>
              <a:pPr algn="l">
                <a:lnSpc>
                  <a:spcPts val="3455"/>
                </a:lnSpc>
              </a:pPr>
              <a:r>
                <a:rPr lang="en-US" sz="3199" b="1" dirty="0">
                  <a:solidFill>
                    <a:srgbClr val="4A5656"/>
                  </a:solidFill>
                  <a:latin typeface="Arimo Bold"/>
                  <a:ea typeface="Arimo Bold"/>
                  <a:cs typeface="Arimo Bold"/>
                  <a:sym typeface="Arimo Bold"/>
                </a:rPr>
                <a:t> </a:t>
              </a:r>
            </a:p>
          </p:txBody>
        </p:sp>
      </p:grpSp>
      <p:sp>
        <p:nvSpPr>
          <p:cNvPr id="7" name="Freeform 7"/>
          <p:cNvSpPr/>
          <p:nvPr/>
        </p:nvSpPr>
        <p:spPr>
          <a:xfrm>
            <a:off x="724969" y="2791216"/>
            <a:ext cx="6872586" cy="6623454"/>
          </a:xfrm>
          <a:custGeom>
            <a:avLst/>
            <a:gdLst/>
            <a:ahLst/>
            <a:cxnLst/>
            <a:rect l="l" t="t" r="r" b="b"/>
            <a:pathLst>
              <a:path w="6872586" h="6623454">
                <a:moveTo>
                  <a:pt x="0" y="0"/>
                </a:moveTo>
                <a:lnTo>
                  <a:pt x="6872585" y="0"/>
                </a:lnTo>
                <a:lnTo>
                  <a:pt x="6872585" y="6623454"/>
                </a:lnTo>
                <a:lnTo>
                  <a:pt x="0" y="662345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8" name="TextBox 8"/>
          <p:cNvSpPr txBox="1"/>
          <p:nvPr/>
        </p:nvSpPr>
        <p:spPr>
          <a:xfrm>
            <a:off x="888273" y="730077"/>
            <a:ext cx="11678226" cy="979954"/>
          </a:xfrm>
          <a:prstGeom prst="rect">
            <a:avLst/>
          </a:prstGeom>
        </p:spPr>
        <p:txBody>
          <a:bodyPr lIns="0" tIns="0" rIns="0" bIns="0" rtlCol="0" anchor="t">
            <a:spAutoFit/>
          </a:bodyPr>
          <a:lstStyle/>
          <a:p>
            <a:pPr algn="l">
              <a:lnSpc>
                <a:spcPts val="7343"/>
              </a:lnSpc>
            </a:pPr>
            <a:r>
              <a:rPr lang="en-US" sz="6799">
                <a:solidFill>
                  <a:srgbClr val="4A5656"/>
                </a:solidFill>
                <a:latin typeface="Arimo"/>
                <a:ea typeface="Arimo"/>
                <a:cs typeface="Arimo"/>
                <a:sym typeface="Arimo"/>
              </a:rPr>
              <a:t>Destek Sistemleri</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360277" y="0"/>
            <a:ext cx="2001482" cy="10287000"/>
            <a:chOff x="0" y="0"/>
            <a:chExt cx="2668642" cy="13716000"/>
          </a:xfrm>
        </p:grpSpPr>
        <p:sp>
          <p:nvSpPr>
            <p:cNvPr id="3" name="Freeform 3"/>
            <p:cNvSpPr/>
            <p:nvPr/>
          </p:nvSpPr>
          <p:spPr>
            <a:xfrm>
              <a:off x="0" y="0"/>
              <a:ext cx="2668651" cy="13716000"/>
            </a:xfrm>
            <a:custGeom>
              <a:avLst/>
              <a:gdLst/>
              <a:ahLst/>
              <a:cxnLst/>
              <a:rect l="l" t="t" r="r" b="b"/>
              <a:pathLst>
                <a:path w="2668651" h="13716000">
                  <a:moveTo>
                    <a:pt x="0" y="0"/>
                  </a:moveTo>
                  <a:lnTo>
                    <a:pt x="2668651" y="0"/>
                  </a:lnTo>
                  <a:lnTo>
                    <a:pt x="2668651" y="13716000"/>
                  </a:lnTo>
                  <a:lnTo>
                    <a:pt x="0" y="13716000"/>
                  </a:lnTo>
                  <a:close/>
                </a:path>
              </a:pathLst>
            </a:custGeom>
            <a:solidFill>
              <a:srgbClr val="BED6DA">
                <a:alpha val="49804"/>
              </a:srgbClr>
            </a:solidFill>
          </p:spPr>
        </p:sp>
      </p:grpSp>
      <p:sp>
        <p:nvSpPr>
          <p:cNvPr id="4" name="Freeform 4"/>
          <p:cNvSpPr/>
          <p:nvPr/>
        </p:nvSpPr>
        <p:spPr>
          <a:xfrm>
            <a:off x="4595280" y="983516"/>
            <a:ext cx="3657600" cy="3105150"/>
          </a:xfrm>
          <a:custGeom>
            <a:avLst/>
            <a:gdLst/>
            <a:ahLst/>
            <a:cxnLst/>
            <a:rect l="l" t="t" r="r" b="b"/>
            <a:pathLst>
              <a:path w="3657600" h="3105150">
                <a:moveTo>
                  <a:pt x="0" y="0"/>
                </a:moveTo>
                <a:lnTo>
                  <a:pt x="3657600" y="0"/>
                </a:lnTo>
                <a:lnTo>
                  <a:pt x="3657600" y="3105150"/>
                </a:lnTo>
                <a:lnTo>
                  <a:pt x="0" y="3105150"/>
                </a:lnTo>
                <a:lnTo>
                  <a:pt x="0" y="0"/>
                </a:lnTo>
                <a:close/>
              </a:path>
            </a:pathLst>
          </a:custGeom>
          <a:blipFill>
            <a:blip r:embed="rId2">
              <a:extLst>
                <a:ext uri="{96DAC541-7B7A-43D3-8B79-37D633B846F1}">
                  <asvg:svgBlip xmlns:asvg="http://schemas.microsoft.com/office/drawing/2016/SVG/main" r:embed="rId3"/>
                </a:ext>
              </a:extLst>
            </a:blip>
            <a:stretch>
              <a:fillRect t="-153" b="-153"/>
            </a:stretch>
          </a:blipFill>
        </p:spPr>
      </p:sp>
      <p:sp>
        <p:nvSpPr>
          <p:cNvPr id="5" name="Freeform 5"/>
          <p:cNvSpPr/>
          <p:nvPr/>
        </p:nvSpPr>
        <p:spPr>
          <a:xfrm>
            <a:off x="0" y="2713843"/>
            <a:ext cx="5166859" cy="6357433"/>
          </a:xfrm>
          <a:custGeom>
            <a:avLst/>
            <a:gdLst/>
            <a:ahLst/>
            <a:cxnLst/>
            <a:rect l="l" t="t" r="r" b="b"/>
            <a:pathLst>
              <a:path w="5166859" h="6357433">
                <a:moveTo>
                  <a:pt x="0" y="0"/>
                </a:moveTo>
                <a:lnTo>
                  <a:pt x="5166859" y="0"/>
                </a:lnTo>
                <a:lnTo>
                  <a:pt x="5166859" y="6357434"/>
                </a:lnTo>
                <a:lnTo>
                  <a:pt x="0" y="635743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TextBox 6"/>
          <p:cNvSpPr txBox="1"/>
          <p:nvPr/>
        </p:nvSpPr>
        <p:spPr>
          <a:xfrm>
            <a:off x="7741217" y="4164733"/>
            <a:ext cx="10546783" cy="2014684"/>
          </a:xfrm>
          <a:prstGeom prst="rect">
            <a:avLst/>
          </a:prstGeom>
        </p:spPr>
        <p:txBody>
          <a:bodyPr lIns="0" tIns="0" rIns="0" bIns="0" rtlCol="0" anchor="t">
            <a:spAutoFit/>
          </a:bodyPr>
          <a:lstStyle/>
          <a:p>
            <a:pPr algn="l">
              <a:lnSpc>
                <a:spcPts val="7776"/>
              </a:lnSpc>
            </a:pPr>
            <a:r>
              <a:rPr lang="en-US" sz="7200">
                <a:solidFill>
                  <a:srgbClr val="4A5656"/>
                </a:solidFill>
                <a:latin typeface="Arimo"/>
                <a:ea typeface="Arimo"/>
                <a:cs typeface="Arimo"/>
                <a:sym typeface="Arimo"/>
              </a:rPr>
              <a:t>1-Çocuk Nedir? </a:t>
            </a:r>
          </a:p>
          <a:p>
            <a:pPr algn="l">
              <a:lnSpc>
                <a:spcPts val="7776"/>
              </a:lnSpc>
            </a:pPr>
            <a:r>
              <a:rPr lang="en-US" sz="7200">
                <a:solidFill>
                  <a:srgbClr val="4A5656"/>
                </a:solidFill>
                <a:latin typeface="Arimo"/>
                <a:ea typeface="Arimo"/>
                <a:cs typeface="Arimo"/>
                <a:sym typeface="Arimo"/>
              </a:rPr>
              <a:t>Çocuk Hakları Nelerdir?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6574"/>
            <a:ext cx="18288000" cy="228600"/>
            <a:chOff x="0" y="0"/>
            <a:chExt cx="24384000" cy="304800"/>
          </a:xfrm>
        </p:grpSpPr>
        <p:sp>
          <p:nvSpPr>
            <p:cNvPr id="3" name="Freeform 3"/>
            <p:cNvSpPr/>
            <p:nvPr/>
          </p:nvSpPr>
          <p:spPr>
            <a:xfrm>
              <a:off x="0" y="0"/>
              <a:ext cx="24384000" cy="304800"/>
            </a:xfrm>
            <a:custGeom>
              <a:avLst/>
              <a:gdLst/>
              <a:ahLst/>
              <a:cxnLst/>
              <a:rect l="l" t="t" r="r" b="b"/>
              <a:pathLst>
                <a:path w="24384000" h="304800">
                  <a:moveTo>
                    <a:pt x="0" y="0"/>
                  </a:moveTo>
                  <a:lnTo>
                    <a:pt x="24384000" y="0"/>
                  </a:lnTo>
                  <a:lnTo>
                    <a:pt x="24384000" y="304800"/>
                  </a:lnTo>
                  <a:lnTo>
                    <a:pt x="0" y="304800"/>
                  </a:lnTo>
                  <a:close/>
                </a:path>
              </a:pathLst>
            </a:custGeom>
            <a:solidFill>
              <a:srgbClr val="BED6DA">
                <a:alpha val="49804"/>
              </a:srgbClr>
            </a:solidFill>
          </p:spPr>
        </p:sp>
      </p:grpSp>
      <p:grpSp>
        <p:nvGrpSpPr>
          <p:cNvPr id="4" name="Group 4"/>
          <p:cNvGrpSpPr/>
          <p:nvPr/>
        </p:nvGrpSpPr>
        <p:grpSpPr>
          <a:xfrm>
            <a:off x="8816337" y="3491731"/>
            <a:ext cx="9037846" cy="4870752"/>
            <a:chOff x="0" y="0"/>
            <a:chExt cx="12050462" cy="6494335"/>
          </a:xfrm>
        </p:grpSpPr>
        <p:sp>
          <p:nvSpPr>
            <p:cNvPr id="5" name="Freeform 5"/>
            <p:cNvSpPr/>
            <p:nvPr/>
          </p:nvSpPr>
          <p:spPr>
            <a:xfrm>
              <a:off x="0" y="0"/>
              <a:ext cx="12050462" cy="6494335"/>
            </a:xfrm>
            <a:custGeom>
              <a:avLst/>
              <a:gdLst/>
              <a:ahLst/>
              <a:cxnLst/>
              <a:rect l="l" t="t" r="r" b="b"/>
              <a:pathLst>
                <a:path w="12050462" h="6494335">
                  <a:moveTo>
                    <a:pt x="0" y="0"/>
                  </a:moveTo>
                  <a:lnTo>
                    <a:pt x="12050462" y="0"/>
                  </a:lnTo>
                  <a:lnTo>
                    <a:pt x="12050462" y="6494335"/>
                  </a:lnTo>
                  <a:lnTo>
                    <a:pt x="0" y="6494335"/>
                  </a:lnTo>
                  <a:close/>
                </a:path>
              </a:pathLst>
            </a:custGeom>
            <a:solidFill>
              <a:srgbClr val="F2F2F2"/>
            </a:solidFill>
          </p:spPr>
        </p:sp>
        <p:sp>
          <p:nvSpPr>
            <p:cNvPr id="6" name="TextBox 6"/>
            <p:cNvSpPr txBox="1"/>
            <p:nvPr/>
          </p:nvSpPr>
          <p:spPr>
            <a:xfrm>
              <a:off x="0" y="9525"/>
              <a:ext cx="12050462" cy="6484810"/>
            </a:xfrm>
            <a:prstGeom prst="rect">
              <a:avLst/>
            </a:prstGeom>
          </p:spPr>
          <p:txBody>
            <a:bodyPr lIns="50800" tIns="50800" rIns="50800" bIns="50800" rtlCol="0" anchor="t"/>
            <a:lstStyle/>
            <a:p>
              <a:pPr algn="l">
                <a:lnSpc>
                  <a:spcPts val="3455"/>
                </a:lnSpc>
              </a:pPr>
              <a:endParaRPr/>
            </a:p>
            <a:p>
              <a:pPr algn="l">
                <a:lnSpc>
                  <a:spcPts val="3455"/>
                </a:lnSpc>
              </a:pPr>
              <a:r>
                <a:rPr lang="en-US" sz="3199">
                  <a:solidFill>
                    <a:srgbClr val="4A5656"/>
                  </a:solidFill>
                  <a:latin typeface="Arimo"/>
                  <a:ea typeface="Arimo"/>
                  <a:cs typeface="Arimo"/>
                  <a:sym typeface="Arimo"/>
                </a:rPr>
                <a:t>Kendi haklarınızı bilmek, şiddeti önlemenin ve başa çıkmanın en güçlü araçlarından biridir. Bilgi ve farkındalık, bireylerin daha güvende hissetmelerine ve şiddeti önlemek için gerekli adımları atmalarına olanak tanır. Unutmayın, herkesin şiddetsiz bir yaşam sürme hakkı vardır ve bu hakları savunmak, hem bireysel hem de toplumsal bir sorumluluktur.</a:t>
              </a:r>
            </a:p>
          </p:txBody>
        </p:sp>
      </p:grpSp>
      <p:sp>
        <p:nvSpPr>
          <p:cNvPr id="7" name="Freeform 7"/>
          <p:cNvSpPr/>
          <p:nvPr/>
        </p:nvSpPr>
        <p:spPr>
          <a:xfrm>
            <a:off x="445656" y="3372681"/>
            <a:ext cx="7475359" cy="4989802"/>
          </a:xfrm>
          <a:custGeom>
            <a:avLst/>
            <a:gdLst/>
            <a:ahLst/>
            <a:cxnLst/>
            <a:rect l="l" t="t" r="r" b="b"/>
            <a:pathLst>
              <a:path w="7475359" h="4989802">
                <a:moveTo>
                  <a:pt x="0" y="0"/>
                </a:moveTo>
                <a:lnTo>
                  <a:pt x="7475359" y="0"/>
                </a:lnTo>
                <a:lnTo>
                  <a:pt x="7475359" y="4989802"/>
                </a:lnTo>
                <a:lnTo>
                  <a:pt x="0" y="4989802"/>
                </a:lnTo>
                <a:lnTo>
                  <a:pt x="0" y="0"/>
                </a:lnTo>
                <a:close/>
              </a:path>
            </a:pathLst>
          </a:custGeom>
          <a:blipFill>
            <a:blip r:embed="rId2"/>
            <a:stretch>
              <a:fillRect/>
            </a:stretch>
          </a:blipFill>
        </p:spPr>
      </p:sp>
      <p:sp>
        <p:nvSpPr>
          <p:cNvPr id="8" name="TextBox 8"/>
          <p:cNvSpPr txBox="1"/>
          <p:nvPr/>
        </p:nvSpPr>
        <p:spPr>
          <a:xfrm>
            <a:off x="445656" y="1076325"/>
            <a:ext cx="18325098" cy="979954"/>
          </a:xfrm>
          <a:prstGeom prst="rect">
            <a:avLst/>
          </a:prstGeom>
        </p:spPr>
        <p:txBody>
          <a:bodyPr lIns="0" tIns="0" rIns="0" bIns="0" rtlCol="0" anchor="t">
            <a:spAutoFit/>
          </a:bodyPr>
          <a:lstStyle/>
          <a:p>
            <a:pPr algn="l">
              <a:lnSpc>
                <a:spcPts val="7343"/>
              </a:lnSpc>
            </a:pPr>
            <a:r>
              <a:rPr lang="en-US" sz="6799">
                <a:solidFill>
                  <a:srgbClr val="4A5656"/>
                </a:solidFill>
                <a:latin typeface="Arimo"/>
                <a:ea typeface="Arimo"/>
                <a:cs typeface="Arimo"/>
                <a:sym typeface="Arimo"/>
              </a:rPr>
              <a:t>Kendi Haklarını Bilmek</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6574"/>
            <a:ext cx="18288000" cy="228600"/>
            <a:chOff x="0" y="0"/>
            <a:chExt cx="24384000" cy="304800"/>
          </a:xfrm>
        </p:grpSpPr>
        <p:sp>
          <p:nvSpPr>
            <p:cNvPr id="3" name="Freeform 3"/>
            <p:cNvSpPr/>
            <p:nvPr/>
          </p:nvSpPr>
          <p:spPr>
            <a:xfrm>
              <a:off x="0" y="0"/>
              <a:ext cx="24384000" cy="304800"/>
            </a:xfrm>
            <a:custGeom>
              <a:avLst/>
              <a:gdLst/>
              <a:ahLst/>
              <a:cxnLst/>
              <a:rect l="l" t="t" r="r" b="b"/>
              <a:pathLst>
                <a:path w="24384000" h="304800">
                  <a:moveTo>
                    <a:pt x="0" y="0"/>
                  </a:moveTo>
                  <a:lnTo>
                    <a:pt x="24384000" y="0"/>
                  </a:lnTo>
                  <a:lnTo>
                    <a:pt x="24384000" y="304800"/>
                  </a:lnTo>
                  <a:lnTo>
                    <a:pt x="0" y="304800"/>
                  </a:lnTo>
                  <a:close/>
                </a:path>
              </a:pathLst>
            </a:custGeom>
            <a:solidFill>
              <a:srgbClr val="BED6DA">
                <a:alpha val="49804"/>
              </a:srgbClr>
            </a:solidFill>
          </p:spPr>
        </p:sp>
      </p:grpSp>
      <p:grpSp>
        <p:nvGrpSpPr>
          <p:cNvPr id="4" name="Group 4"/>
          <p:cNvGrpSpPr/>
          <p:nvPr/>
        </p:nvGrpSpPr>
        <p:grpSpPr>
          <a:xfrm>
            <a:off x="8816337" y="3558072"/>
            <a:ext cx="9037846" cy="4870752"/>
            <a:chOff x="0" y="0"/>
            <a:chExt cx="12050462" cy="6494335"/>
          </a:xfrm>
        </p:grpSpPr>
        <p:sp>
          <p:nvSpPr>
            <p:cNvPr id="5" name="Freeform 5"/>
            <p:cNvSpPr/>
            <p:nvPr/>
          </p:nvSpPr>
          <p:spPr>
            <a:xfrm>
              <a:off x="0" y="0"/>
              <a:ext cx="12050462" cy="6494335"/>
            </a:xfrm>
            <a:custGeom>
              <a:avLst/>
              <a:gdLst/>
              <a:ahLst/>
              <a:cxnLst/>
              <a:rect l="l" t="t" r="r" b="b"/>
              <a:pathLst>
                <a:path w="12050462" h="6494335">
                  <a:moveTo>
                    <a:pt x="0" y="0"/>
                  </a:moveTo>
                  <a:lnTo>
                    <a:pt x="12050462" y="0"/>
                  </a:lnTo>
                  <a:lnTo>
                    <a:pt x="12050462" y="6494335"/>
                  </a:lnTo>
                  <a:lnTo>
                    <a:pt x="0" y="6494335"/>
                  </a:lnTo>
                  <a:close/>
                </a:path>
              </a:pathLst>
            </a:custGeom>
            <a:solidFill>
              <a:srgbClr val="F2F2F2"/>
            </a:solidFill>
          </p:spPr>
        </p:sp>
        <p:sp>
          <p:nvSpPr>
            <p:cNvPr id="6" name="TextBox 6"/>
            <p:cNvSpPr txBox="1"/>
            <p:nvPr/>
          </p:nvSpPr>
          <p:spPr>
            <a:xfrm>
              <a:off x="0" y="9525"/>
              <a:ext cx="12050462" cy="6484810"/>
            </a:xfrm>
            <a:prstGeom prst="rect">
              <a:avLst/>
            </a:prstGeom>
          </p:spPr>
          <p:txBody>
            <a:bodyPr lIns="50800" tIns="50800" rIns="50800" bIns="50800" rtlCol="0" anchor="t"/>
            <a:lstStyle/>
            <a:p>
              <a:pPr algn="l">
                <a:lnSpc>
                  <a:spcPts val="3455"/>
                </a:lnSpc>
              </a:pPr>
              <a:r>
                <a:rPr lang="en-US" sz="3199" b="1">
                  <a:solidFill>
                    <a:srgbClr val="4A5656"/>
                  </a:solidFill>
                  <a:latin typeface="Arimo Bold"/>
                  <a:ea typeface="Arimo Bold"/>
                  <a:cs typeface="Arimo Bold"/>
                  <a:sym typeface="Arimo Bold"/>
                </a:rPr>
                <a:t>Haklarınızı Tanıyın!</a:t>
              </a:r>
            </a:p>
            <a:p>
              <a:pPr algn="l">
                <a:lnSpc>
                  <a:spcPts val="3455"/>
                </a:lnSpc>
              </a:pPr>
              <a:endParaRPr lang="en-US" sz="3199" b="1">
                <a:solidFill>
                  <a:srgbClr val="4A5656"/>
                </a:solidFill>
                <a:latin typeface="Arimo Bold"/>
                <a:ea typeface="Arimo Bold"/>
                <a:cs typeface="Arimo Bold"/>
                <a:sym typeface="Arimo Bold"/>
              </a:endParaRPr>
            </a:p>
            <a:p>
              <a:pPr algn="l">
                <a:lnSpc>
                  <a:spcPts val="3455"/>
                </a:lnSpc>
              </a:pPr>
              <a:r>
                <a:rPr lang="en-US" sz="3199">
                  <a:solidFill>
                    <a:srgbClr val="4A5656"/>
                  </a:solidFill>
                  <a:latin typeface="Arimo"/>
                  <a:ea typeface="Arimo"/>
                  <a:cs typeface="Arimo"/>
                  <a:sym typeface="Arimo"/>
                </a:rPr>
                <a:t>İnsan hakları, her bireyin doğuştan sahip olduğu, evrensel, devredilemez ve vazgeçilemez haklardır. Bu haklar, insan onurunu korumak ve temel özgürlükleri güvence altına almak amacıyla kabul edilmiştir. </a:t>
              </a:r>
            </a:p>
          </p:txBody>
        </p:sp>
      </p:grpSp>
      <p:sp>
        <p:nvSpPr>
          <p:cNvPr id="7" name="Freeform 7"/>
          <p:cNvSpPr/>
          <p:nvPr/>
        </p:nvSpPr>
        <p:spPr>
          <a:xfrm>
            <a:off x="1198490" y="3558072"/>
            <a:ext cx="6359824" cy="4738069"/>
          </a:xfrm>
          <a:custGeom>
            <a:avLst/>
            <a:gdLst/>
            <a:ahLst/>
            <a:cxnLst/>
            <a:rect l="l" t="t" r="r" b="b"/>
            <a:pathLst>
              <a:path w="6359824" h="4738069">
                <a:moveTo>
                  <a:pt x="0" y="0"/>
                </a:moveTo>
                <a:lnTo>
                  <a:pt x="6359824" y="0"/>
                </a:lnTo>
                <a:lnTo>
                  <a:pt x="6359824" y="4738069"/>
                </a:lnTo>
                <a:lnTo>
                  <a:pt x="0" y="473806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8" name="TextBox 8"/>
          <p:cNvSpPr txBox="1"/>
          <p:nvPr/>
        </p:nvSpPr>
        <p:spPr>
          <a:xfrm>
            <a:off x="888273" y="1076325"/>
            <a:ext cx="16965911" cy="979954"/>
          </a:xfrm>
          <a:prstGeom prst="rect">
            <a:avLst/>
          </a:prstGeom>
        </p:spPr>
        <p:txBody>
          <a:bodyPr lIns="0" tIns="0" rIns="0" bIns="0" rtlCol="0" anchor="t">
            <a:spAutoFit/>
          </a:bodyPr>
          <a:lstStyle/>
          <a:p>
            <a:pPr algn="l">
              <a:lnSpc>
                <a:spcPts val="7343"/>
              </a:lnSpc>
            </a:pPr>
            <a:r>
              <a:rPr lang="en-US" sz="6799">
                <a:solidFill>
                  <a:srgbClr val="4A5656"/>
                </a:solidFill>
                <a:latin typeface="Arimo"/>
                <a:ea typeface="Arimo"/>
                <a:cs typeface="Arimo"/>
                <a:sym typeface="Arimo"/>
              </a:rPr>
              <a:t>Kendi Haklarını Bilmek</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6574"/>
            <a:ext cx="18288000" cy="228600"/>
            <a:chOff x="0" y="0"/>
            <a:chExt cx="24384000" cy="304800"/>
          </a:xfrm>
        </p:grpSpPr>
        <p:sp>
          <p:nvSpPr>
            <p:cNvPr id="3" name="Freeform 3"/>
            <p:cNvSpPr/>
            <p:nvPr/>
          </p:nvSpPr>
          <p:spPr>
            <a:xfrm>
              <a:off x="0" y="0"/>
              <a:ext cx="24384000" cy="304800"/>
            </a:xfrm>
            <a:custGeom>
              <a:avLst/>
              <a:gdLst/>
              <a:ahLst/>
              <a:cxnLst/>
              <a:rect l="l" t="t" r="r" b="b"/>
              <a:pathLst>
                <a:path w="24384000" h="304800">
                  <a:moveTo>
                    <a:pt x="0" y="0"/>
                  </a:moveTo>
                  <a:lnTo>
                    <a:pt x="24384000" y="0"/>
                  </a:lnTo>
                  <a:lnTo>
                    <a:pt x="24384000" y="304800"/>
                  </a:lnTo>
                  <a:lnTo>
                    <a:pt x="0" y="304800"/>
                  </a:lnTo>
                  <a:close/>
                </a:path>
              </a:pathLst>
            </a:custGeom>
            <a:solidFill>
              <a:srgbClr val="BED6DA">
                <a:alpha val="49804"/>
              </a:srgbClr>
            </a:solidFill>
          </p:spPr>
        </p:sp>
      </p:grpSp>
      <p:grpSp>
        <p:nvGrpSpPr>
          <p:cNvPr id="4" name="Group 4"/>
          <p:cNvGrpSpPr/>
          <p:nvPr/>
        </p:nvGrpSpPr>
        <p:grpSpPr>
          <a:xfrm>
            <a:off x="8816337" y="3491731"/>
            <a:ext cx="9037846" cy="5986834"/>
            <a:chOff x="0" y="0"/>
            <a:chExt cx="12050462" cy="7982445"/>
          </a:xfrm>
        </p:grpSpPr>
        <p:sp>
          <p:nvSpPr>
            <p:cNvPr id="5" name="Freeform 5"/>
            <p:cNvSpPr/>
            <p:nvPr/>
          </p:nvSpPr>
          <p:spPr>
            <a:xfrm>
              <a:off x="0" y="0"/>
              <a:ext cx="12050462" cy="7982445"/>
            </a:xfrm>
            <a:custGeom>
              <a:avLst/>
              <a:gdLst/>
              <a:ahLst/>
              <a:cxnLst/>
              <a:rect l="l" t="t" r="r" b="b"/>
              <a:pathLst>
                <a:path w="12050462" h="7982445">
                  <a:moveTo>
                    <a:pt x="0" y="0"/>
                  </a:moveTo>
                  <a:lnTo>
                    <a:pt x="12050462" y="0"/>
                  </a:lnTo>
                  <a:lnTo>
                    <a:pt x="12050462" y="7982445"/>
                  </a:lnTo>
                  <a:lnTo>
                    <a:pt x="0" y="7982445"/>
                  </a:lnTo>
                  <a:close/>
                </a:path>
              </a:pathLst>
            </a:custGeom>
            <a:solidFill>
              <a:srgbClr val="F2F2F2"/>
            </a:solidFill>
          </p:spPr>
        </p:sp>
        <p:sp>
          <p:nvSpPr>
            <p:cNvPr id="6" name="TextBox 6"/>
            <p:cNvSpPr txBox="1"/>
            <p:nvPr/>
          </p:nvSpPr>
          <p:spPr>
            <a:xfrm>
              <a:off x="0" y="9525"/>
              <a:ext cx="12050462" cy="7972920"/>
            </a:xfrm>
            <a:prstGeom prst="rect">
              <a:avLst/>
            </a:prstGeom>
          </p:spPr>
          <p:txBody>
            <a:bodyPr lIns="50800" tIns="50800" rIns="50800" bIns="50800" rtlCol="0" anchor="t"/>
            <a:lstStyle/>
            <a:p>
              <a:pPr algn="l">
                <a:lnSpc>
                  <a:spcPts val="3455"/>
                </a:lnSpc>
              </a:pPr>
              <a:r>
                <a:rPr lang="en-US" sz="3199" b="1">
                  <a:solidFill>
                    <a:srgbClr val="4A5656"/>
                  </a:solidFill>
                  <a:latin typeface="Arimo Bold"/>
                  <a:ea typeface="Arimo Bold"/>
                  <a:cs typeface="Arimo Bold"/>
                  <a:sym typeface="Arimo Bold"/>
                </a:rPr>
                <a:t>Haklarınızı Tanıyın!</a:t>
              </a:r>
            </a:p>
            <a:p>
              <a:pPr marL="690879" lvl="1" indent="-345439" algn="l">
                <a:lnSpc>
                  <a:spcPts val="3455"/>
                </a:lnSpc>
                <a:buFont typeface="Arial"/>
                <a:buChar char="•"/>
              </a:pPr>
              <a:r>
                <a:rPr lang="en-US" sz="3199" b="1">
                  <a:solidFill>
                    <a:srgbClr val="4A5656"/>
                  </a:solidFill>
                  <a:latin typeface="Arimo Bold"/>
                  <a:ea typeface="Arimo Bold"/>
                  <a:cs typeface="Arimo Bold"/>
                  <a:sym typeface="Arimo Bold"/>
                </a:rPr>
                <a:t>Yaşam Hakkı: </a:t>
              </a:r>
              <a:r>
                <a:rPr lang="en-US" sz="3199">
                  <a:solidFill>
                    <a:srgbClr val="4A5656"/>
                  </a:solidFill>
                  <a:latin typeface="Arimo"/>
                  <a:ea typeface="Arimo"/>
                  <a:cs typeface="Arimo"/>
                  <a:sym typeface="Arimo"/>
                </a:rPr>
                <a:t>Her birey, yaşamını sürdürme hakkına sahiptir. Hiç kimse keyfi olarak öldürülemez.</a:t>
              </a:r>
            </a:p>
            <a:p>
              <a:pPr marL="690879" lvl="1" indent="-345439" algn="l">
                <a:lnSpc>
                  <a:spcPts val="3455"/>
                </a:lnSpc>
                <a:buFont typeface="Arial"/>
                <a:buChar char="•"/>
              </a:pPr>
              <a:r>
                <a:rPr lang="en-US" sz="3199" b="1">
                  <a:solidFill>
                    <a:srgbClr val="4A5656"/>
                  </a:solidFill>
                  <a:latin typeface="Arimo Bold"/>
                  <a:ea typeface="Arimo Bold"/>
                  <a:cs typeface="Arimo Bold"/>
                  <a:sym typeface="Arimo Bold"/>
                </a:rPr>
                <a:t>Özgürlük ve Güvenlik Hakkı: </a:t>
              </a:r>
              <a:r>
                <a:rPr lang="en-US" sz="3199">
                  <a:solidFill>
                    <a:srgbClr val="4A5656"/>
                  </a:solidFill>
                  <a:latin typeface="Arimo"/>
                  <a:ea typeface="Arimo"/>
                  <a:cs typeface="Arimo"/>
                  <a:sym typeface="Arimo"/>
                </a:rPr>
                <a:t>Her birey, hür ve güvenli bir şekilde yaşama hakkına sahiptir. Kişisel özgürlükler, keyfi gözaltılara karşı korunur.</a:t>
              </a:r>
            </a:p>
            <a:p>
              <a:pPr marL="690879" lvl="1" indent="-345439" algn="l">
                <a:lnSpc>
                  <a:spcPts val="3455"/>
                </a:lnSpc>
                <a:buFont typeface="Arial"/>
                <a:buChar char="•"/>
              </a:pPr>
              <a:r>
                <a:rPr lang="en-US" sz="3199" b="1">
                  <a:solidFill>
                    <a:srgbClr val="4A5656"/>
                  </a:solidFill>
                  <a:latin typeface="Arimo Bold"/>
                  <a:ea typeface="Arimo Bold"/>
                  <a:cs typeface="Arimo Bold"/>
                  <a:sym typeface="Arimo Bold"/>
                </a:rPr>
                <a:t>İşkence ve İnsanlık Dışı Muameleye Karşı Koruma: </a:t>
              </a:r>
              <a:r>
                <a:rPr lang="en-US" sz="3199">
                  <a:solidFill>
                    <a:srgbClr val="4A5656"/>
                  </a:solidFill>
                  <a:latin typeface="Arimo"/>
                  <a:ea typeface="Arimo"/>
                  <a:cs typeface="Arimo"/>
                  <a:sym typeface="Arimo"/>
                </a:rPr>
                <a:t>Hiçbir birey, işkenceye veya insanlık dışı, onur kırıcı muameleye maruz kalamaz.</a:t>
              </a:r>
            </a:p>
            <a:p>
              <a:pPr algn="l">
                <a:lnSpc>
                  <a:spcPts val="3455"/>
                </a:lnSpc>
              </a:pPr>
              <a:endParaRPr lang="en-US" sz="3199">
                <a:solidFill>
                  <a:srgbClr val="4A5656"/>
                </a:solidFill>
                <a:latin typeface="Arimo"/>
                <a:ea typeface="Arimo"/>
                <a:cs typeface="Arimo"/>
                <a:sym typeface="Arimo"/>
              </a:endParaRPr>
            </a:p>
          </p:txBody>
        </p:sp>
      </p:grpSp>
      <p:sp>
        <p:nvSpPr>
          <p:cNvPr id="7" name="Freeform 7"/>
          <p:cNvSpPr/>
          <p:nvPr/>
        </p:nvSpPr>
        <p:spPr>
          <a:xfrm>
            <a:off x="1343953" y="3491731"/>
            <a:ext cx="5588193" cy="4987462"/>
          </a:xfrm>
          <a:custGeom>
            <a:avLst/>
            <a:gdLst/>
            <a:ahLst/>
            <a:cxnLst/>
            <a:rect l="l" t="t" r="r" b="b"/>
            <a:pathLst>
              <a:path w="5588193" h="4987462">
                <a:moveTo>
                  <a:pt x="0" y="0"/>
                </a:moveTo>
                <a:lnTo>
                  <a:pt x="5588192" y="0"/>
                </a:lnTo>
                <a:lnTo>
                  <a:pt x="5588192" y="4987462"/>
                </a:lnTo>
                <a:lnTo>
                  <a:pt x="0" y="498746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8" name="TextBox 8"/>
          <p:cNvSpPr txBox="1"/>
          <p:nvPr/>
        </p:nvSpPr>
        <p:spPr>
          <a:xfrm>
            <a:off x="888273" y="1076325"/>
            <a:ext cx="16965911" cy="979954"/>
          </a:xfrm>
          <a:prstGeom prst="rect">
            <a:avLst/>
          </a:prstGeom>
        </p:spPr>
        <p:txBody>
          <a:bodyPr lIns="0" tIns="0" rIns="0" bIns="0" rtlCol="0" anchor="t">
            <a:spAutoFit/>
          </a:bodyPr>
          <a:lstStyle/>
          <a:p>
            <a:pPr algn="l">
              <a:lnSpc>
                <a:spcPts val="7343"/>
              </a:lnSpc>
            </a:pPr>
            <a:r>
              <a:rPr lang="en-US" sz="6799">
                <a:solidFill>
                  <a:srgbClr val="4A5656"/>
                </a:solidFill>
                <a:latin typeface="Arimo"/>
                <a:ea typeface="Arimo"/>
                <a:cs typeface="Arimo"/>
                <a:sym typeface="Arimo"/>
              </a:rPr>
              <a:t>Kendi Haklarını Bilmek</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 name="Title 1"/>
          <p:cNvSpPr txBox="1">
            <a:spLocks noGrp="1"/>
          </p:cNvSpPr>
          <p:nvPr>
            <p:ph type="title"/>
          </p:nvPr>
        </p:nvSpPr>
        <p:spPr>
          <a:xfrm>
            <a:off x="637205" y="3781424"/>
            <a:ext cx="13593728" cy="1771650"/>
          </a:xfrm>
          <a:prstGeom prst="rect">
            <a:avLst/>
          </a:prstGeom>
        </p:spPr>
        <p:txBody>
          <a:bodyPr>
            <a:noAutofit/>
          </a:bodyPr>
          <a:lstStyle>
            <a:lvl1pPr>
              <a:lnSpc>
                <a:spcPct val="100000"/>
              </a:lnSpc>
              <a:defRPr sz="15000" b="1" cap="all" spc="625"/>
            </a:lvl1pPr>
          </a:lstStyle>
          <a:p>
            <a:pPr algn="ctr"/>
            <a:r>
              <a:rPr sz="9900" dirty="0" err="1"/>
              <a:t>Teşekkürler</a:t>
            </a:r>
            <a:r>
              <a:rPr sz="9900" dirty="0"/>
              <a:t>!</a:t>
            </a:r>
          </a:p>
        </p:txBody>
      </p:sp>
      <p:sp>
        <p:nvSpPr>
          <p:cNvPr id="193" name="Text Placeholder 2"/>
          <p:cNvSpPr txBox="1">
            <a:spLocks noGrp="1"/>
          </p:cNvSpPr>
          <p:nvPr>
            <p:ph type="body" sz="quarter" idx="1"/>
          </p:nvPr>
        </p:nvSpPr>
        <p:spPr>
          <a:xfrm>
            <a:off x="637205" y="9215438"/>
            <a:ext cx="13593728" cy="757238"/>
          </a:xfrm>
          <a:prstGeom prst="rect">
            <a:avLst/>
          </a:prstGeom>
        </p:spPr>
        <p:txBody>
          <a:bodyPr>
            <a:normAutofit/>
          </a:bodyPr>
          <a:lstStyle/>
          <a:p>
            <a:pPr marL="0" indent="0" algn="ctr" defTabSz="589788">
              <a:lnSpc>
                <a:spcPct val="100000"/>
              </a:lnSpc>
              <a:spcBef>
                <a:spcPts val="0"/>
              </a:spcBef>
              <a:buNone/>
              <a:defRPr sz="4128" b="1" cap="all" spc="172"/>
            </a:pPr>
            <a:r>
              <a:rPr sz="3000" dirty="0"/>
              <a:t>KOCAELİ İL MİLLİ EĞİTİM MÜDÜRLÜĞÜ</a:t>
            </a:r>
          </a:p>
        </p:txBody>
      </p:sp>
      <p:pic>
        <p:nvPicPr>
          <p:cNvPr id="194" name="PHOTO-2024-09-19-11-56-46.jpg" descr="PHOTO-2024-09-19-11-56-46.jpg"/>
          <p:cNvPicPr>
            <a:picLocks noChangeAspect="1"/>
          </p:cNvPicPr>
          <p:nvPr/>
        </p:nvPicPr>
        <p:blipFill>
          <a:blip r:embed="rId2"/>
          <a:stretch>
            <a:fillRect/>
          </a:stretch>
        </p:blipFill>
        <p:spPr>
          <a:xfrm>
            <a:off x="12427743" y="369093"/>
            <a:ext cx="2288382" cy="2288382"/>
          </a:xfrm>
          <a:prstGeom prst="rect">
            <a:avLst/>
          </a:prstGeom>
          <a:ln w="12700">
            <a:miter lim="400000"/>
          </a:ln>
        </p:spPr>
      </p:pic>
    </p:spTree>
    <p:extLst>
      <p:ext uri="{BB962C8B-B14F-4D97-AF65-F5344CB8AC3E}">
        <p14:creationId xmlns:p14="http://schemas.microsoft.com/office/powerpoint/2010/main" val="19588336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6574"/>
            <a:ext cx="18288000" cy="228600"/>
            <a:chOff x="0" y="0"/>
            <a:chExt cx="24384000" cy="304800"/>
          </a:xfrm>
        </p:grpSpPr>
        <p:sp>
          <p:nvSpPr>
            <p:cNvPr id="3" name="Freeform 3"/>
            <p:cNvSpPr/>
            <p:nvPr/>
          </p:nvSpPr>
          <p:spPr>
            <a:xfrm>
              <a:off x="0" y="0"/>
              <a:ext cx="24384000" cy="304800"/>
            </a:xfrm>
            <a:custGeom>
              <a:avLst/>
              <a:gdLst/>
              <a:ahLst/>
              <a:cxnLst/>
              <a:rect l="l" t="t" r="r" b="b"/>
              <a:pathLst>
                <a:path w="24384000" h="304800">
                  <a:moveTo>
                    <a:pt x="0" y="0"/>
                  </a:moveTo>
                  <a:lnTo>
                    <a:pt x="24384000" y="0"/>
                  </a:lnTo>
                  <a:lnTo>
                    <a:pt x="24384000" y="304800"/>
                  </a:lnTo>
                  <a:lnTo>
                    <a:pt x="0" y="304800"/>
                  </a:lnTo>
                  <a:close/>
                </a:path>
              </a:pathLst>
            </a:custGeom>
            <a:solidFill>
              <a:srgbClr val="BED6DA">
                <a:alpha val="49804"/>
              </a:srgbClr>
            </a:solidFill>
          </p:spPr>
        </p:sp>
      </p:grpSp>
      <p:sp>
        <p:nvSpPr>
          <p:cNvPr id="6" name="TextBox 6"/>
          <p:cNvSpPr txBox="1"/>
          <p:nvPr/>
        </p:nvSpPr>
        <p:spPr>
          <a:xfrm>
            <a:off x="1173617" y="2504705"/>
            <a:ext cx="15568183" cy="5979690"/>
          </a:xfrm>
          <a:prstGeom prst="rect">
            <a:avLst/>
          </a:prstGeom>
        </p:spPr>
        <p:txBody>
          <a:bodyPr lIns="50800" tIns="50800" rIns="50800" bIns="50800" rtlCol="0" anchor="t"/>
          <a:lstStyle/>
          <a:p>
            <a:pPr algn="l">
              <a:lnSpc>
                <a:spcPts val="3455"/>
              </a:lnSpc>
            </a:pPr>
            <a:endParaRPr lang="en-US" sz="3199" dirty="0">
              <a:solidFill>
                <a:srgbClr val="4A5656"/>
              </a:solidFill>
              <a:latin typeface="Arimo"/>
              <a:ea typeface="Arimo"/>
              <a:cs typeface="Arimo"/>
              <a:sym typeface="Arimo"/>
            </a:endParaRPr>
          </a:p>
        </p:txBody>
      </p:sp>
      <p:sp>
        <p:nvSpPr>
          <p:cNvPr id="8" name="TextBox 8"/>
          <p:cNvSpPr txBox="1"/>
          <p:nvPr/>
        </p:nvSpPr>
        <p:spPr>
          <a:xfrm>
            <a:off x="444135" y="1214796"/>
            <a:ext cx="16965911" cy="936154"/>
          </a:xfrm>
          <a:prstGeom prst="rect">
            <a:avLst/>
          </a:prstGeom>
        </p:spPr>
        <p:txBody>
          <a:bodyPr lIns="0" tIns="0" rIns="0" bIns="0" rtlCol="0" anchor="t">
            <a:spAutoFit/>
          </a:bodyPr>
          <a:lstStyle/>
          <a:p>
            <a:pPr algn="ctr">
              <a:lnSpc>
                <a:spcPts val="7343"/>
              </a:lnSpc>
            </a:pPr>
            <a:r>
              <a:rPr lang="en-US" sz="6799" dirty="0">
                <a:solidFill>
                  <a:srgbClr val="4A5656"/>
                </a:solidFill>
                <a:latin typeface="Arimo"/>
                <a:ea typeface="Arimo"/>
                <a:cs typeface="Arimo"/>
                <a:sym typeface="Arimo"/>
              </a:rPr>
              <a:t>K</a:t>
            </a:r>
            <a:r>
              <a:rPr lang="tr-TR" sz="6799" dirty="0">
                <a:solidFill>
                  <a:srgbClr val="4A5656"/>
                </a:solidFill>
                <a:latin typeface="Arimo"/>
                <a:ea typeface="Arimo"/>
                <a:cs typeface="Arimo"/>
                <a:sym typeface="Arimo"/>
              </a:rPr>
              <a:t>AYNAKÇA</a:t>
            </a:r>
          </a:p>
        </p:txBody>
      </p:sp>
      <p:sp>
        <p:nvSpPr>
          <p:cNvPr id="32" name="Rectangle 24">
            <a:extLst>
              <a:ext uri="{FF2B5EF4-FFF2-40B4-BE49-F238E27FC236}">
                <a16:creationId xmlns:a16="http://schemas.microsoft.com/office/drawing/2014/main" id="{7D3DAF02-0136-4937-879A-4C7EC9917686}"/>
              </a:ext>
            </a:extLst>
          </p:cNvPr>
          <p:cNvSpPr>
            <a:spLocks noChangeArrowheads="1"/>
          </p:cNvSpPr>
          <p:nvPr/>
        </p:nvSpPr>
        <p:spPr bwMode="auto">
          <a:xfrm>
            <a:off x="1173617" y="2504705"/>
            <a:ext cx="15763448" cy="5632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tr-TR" altLang="tr-TR" sz="3600" b="1" i="0" u="none" strike="noStrike" cap="none" normalizeH="0" baseline="0" dirty="0">
                <a:ln>
                  <a:noFill/>
                </a:ln>
                <a:solidFill>
                  <a:schemeClr val="tx1"/>
                </a:solidFill>
                <a:effectLst/>
                <a:latin typeface="Arial" panose="020B0604020202020204" pitchFamily="34" charset="0"/>
              </a:rPr>
              <a:t>Birleşmiş Milletler</a:t>
            </a:r>
            <a:r>
              <a:rPr kumimoji="0" lang="tr-TR" altLang="tr-TR" sz="3600" b="0" i="0" u="none" strike="noStrike" cap="none" normalizeH="0" baseline="0" dirty="0">
                <a:ln>
                  <a:noFill/>
                </a:ln>
                <a:solidFill>
                  <a:schemeClr val="tx1"/>
                </a:solidFill>
                <a:effectLst/>
                <a:latin typeface="Arial" panose="020B0604020202020204" pitchFamily="34" charset="0"/>
              </a:rPr>
              <a:t>. (1948). İnsan Hakları Evrensel Beyannamesi.</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tr-TR" altLang="tr-TR" sz="3600" b="1" i="0" u="none" strike="noStrike" cap="none" normalizeH="0" baseline="0" dirty="0">
                <a:ln>
                  <a:noFill/>
                </a:ln>
                <a:solidFill>
                  <a:schemeClr val="tx1"/>
                </a:solidFill>
                <a:effectLst/>
                <a:latin typeface="Arial" panose="020B0604020202020204" pitchFamily="34" charset="0"/>
              </a:rPr>
              <a:t>World </a:t>
            </a:r>
            <a:r>
              <a:rPr kumimoji="0" lang="tr-TR" altLang="tr-TR" sz="3600" b="1" i="0" u="none" strike="noStrike" cap="none" normalizeH="0" baseline="0" dirty="0" err="1">
                <a:ln>
                  <a:noFill/>
                </a:ln>
                <a:solidFill>
                  <a:schemeClr val="tx1"/>
                </a:solidFill>
                <a:effectLst/>
                <a:latin typeface="Arial" panose="020B0604020202020204" pitchFamily="34" charset="0"/>
              </a:rPr>
              <a:t>Health</a:t>
            </a:r>
            <a:r>
              <a:rPr kumimoji="0" lang="tr-TR" altLang="tr-TR" sz="3600" b="1" i="0" u="none" strike="noStrike" cap="none" normalizeH="0" baseline="0" dirty="0">
                <a:ln>
                  <a:noFill/>
                </a:ln>
                <a:solidFill>
                  <a:schemeClr val="tx1"/>
                </a:solidFill>
                <a:effectLst/>
                <a:latin typeface="Arial" panose="020B0604020202020204" pitchFamily="34" charset="0"/>
              </a:rPr>
              <a:t> </a:t>
            </a:r>
            <a:r>
              <a:rPr kumimoji="0" lang="tr-TR" altLang="tr-TR" sz="3600" b="1" i="0" u="none" strike="noStrike" cap="none" normalizeH="0" baseline="0" dirty="0" err="1">
                <a:ln>
                  <a:noFill/>
                </a:ln>
                <a:solidFill>
                  <a:schemeClr val="tx1"/>
                </a:solidFill>
                <a:effectLst/>
                <a:latin typeface="Arial" panose="020B0604020202020204" pitchFamily="34" charset="0"/>
              </a:rPr>
              <a:t>Organization</a:t>
            </a:r>
            <a:r>
              <a:rPr kumimoji="0" lang="tr-TR" altLang="tr-TR" sz="3600" b="0" i="0" u="none" strike="noStrike" cap="none" normalizeH="0" baseline="0" dirty="0">
                <a:ln>
                  <a:noFill/>
                </a:ln>
                <a:solidFill>
                  <a:schemeClr val="tx1"/>
                </a:solidFill>
                <a:effectLst/>
                <a:latin typeface="Arial" panose="020B0604020202020204" pitchFamily="34" charset="0"/>
              </a:rPr>
              <a:t>. (2016). Global Plan of Action on </a:t>
            </a:r>
            <a:r>
              <a:rPr kumimoji="0" lang="tr-TR" altLang="tr-TR" sz="3600" b="0" i="0" u="none" strike="noStrike" cap="none" normalizeH="0" baseline="0" dirty="0" err="1">
                <a:ln>
                  <a:noFill/>
                </a:ln>
                <a:solidFill>
                  <a:schemeClr val="tx1"/>
                </a:solidFill>
                <a:effectLst/>
                <a:latin typeface="Arial" panose="020B0604020202020204" pitchFamily="34" charset="0"/>
              </a:rPr>
              <a:t>Violence</a:t>
            </a:r>
            <a:r>
              <a:rPr kumimoji="0" lang="tr-TR" altLang="tr-TR" sz="3600" b="0" i="0" u="none" strike="noStrike" cap="none" normalizeH="0" baseline="0" dirty="0">
                <a:ln>
                  <a:noFill/>
                </a:ln>
                <a:solidFill>
                  <a:schemeClr val="tx1"/>
                </a:solidFill>
                <a:effectLst/>
                <a:latin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tr-TR" altLang="tr-TR" sz="3600" b="1" i="0" u="none" strike="noStrike" cap="none" normalizeH="0" baseline="0" dirty="0">
                <a:ln>
                  <a:noFill/>
                </a:ln>
                <a:solidFill>
                  <a:schemeClr val="tx1"/>
                </a:solidFill>
                <a:effectLst/>
                <a:latin typeface="Arial" panose="020B0604020202020204" pitchFamily="34" charset="0"/>
              </a:rPr>
              <a:t>T.C. Aile ve Sosyal Hizmetler Bakanlığı</a:t>
            </a:r>
            <a:r>
              <a:rPr kumimoji="0" lang="tr-TR" altLang="tr-TR" sz="3600" b="0" i="0" u="none" strike="noStrike" cap="none" normalizeH="0" baseline="0" dirty="0">
                <a:ln>
                  <a:noFill/>
                </a:ln>
                <a:solidFill>
                  <a:schemeClr val="tx1"/>
                </a:solidFill>
                <a:effectLst/>
                <a:latin typeface="Arial" panose="020B0604020202020204" pitchFamily="34" charset="0"/>
              </a:rPr>
              <a:t>. (2021). Şiddetle Mücadele Stratejisi.</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tr-TR" altLang="tr-TR" sz="3600" b="1" i="0" u="none" strike="noStrike" cap="none" normalizeH="0" baseline="0" dirty="0">
                <a:ln>
                  <a:noFill/>
                </a:ln>
                <a:solidFill>
                  <a:schemeClr val="tx1"/>
                </a:solidFill>
                <a:effectLst/>
                <a:latin typeface="Arial" panose="020B0604020202020204" pitchFamily="34" charset="0"/>
              </a:rPr>
              <a:t>Çocuk Hakları Sözleşmesi</a:t>
            </a:r>
            <a:r>
              <a:rPr kumimoji="0" lang="tr-TR" altLang="tr-TR" sz="3600" b="0" i="0" u="none" strike="noStrike" cap="none" normalizeH="0" baseline="0" dirty="0">
                <a:ln>
                  <a:noFill/>
                </a:ln>
                <a:solidFill>
                  <a:schemeClr val="tx1"/>
                </a:solidFill>
                <a:effectLst/>
                <a:latin typeface="Arial" panose="020B0604020202020204" pitchFamily="34" charset="0"/>
              </a:rPr>
              <a:t>. (1989). Birleşmiş Milletler.</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tr-TR" altLang="tr-TR" sz="3600" b="1" i="0" u="none" strike="noStrike" cap="none" normalizeH="0" baseline="0" dirty="0">
                <a:ln>
                  <a:noFill/>
                </a:ln>
                <a:solidFill>
                  <a:schemeClr val="tx1"/>
                </a:solidFill>
                <a:effectLst/>
                <a:latin typeface="Arial" panose="020B0604020202020204" pitchFamily="34" charset="0"/>
              </a:rPr>
              <a:t>Türk Dil Kurumu</a:t>
            </a:r>
            <a:r>
              <a:rPr kumimoji="0" lang="tr-TR" altLang="tr-TR" sz="3600" b="0" i="0" u="none" strike="noStrike" cap="none" normalizeH="0" baseline="0" dirty="0">
                <a:ln>
                  <a:noFill/>
                </a:ln>
                <a:solidFill>
                  <a:schemeClr val="tx1"/>
                </a:solidFill>
                <a:effectLst/>
                <a:latin typeface="Arial" panose="020B0604020202020204" pitchFamily="34" charset="0"/>
              </a:rPr>
              <a:t>. (2023). Şiddet Tanımı ve Türleri. </a:t>
            </a:r>
          </a:p>
          <a:p>
            <a:pPr eaLnBrk="0" fontAlgn="base" hangingPunct="0">
              <a:spcBef>
                <a:spcPct val="0"/>
              </a:spcBef>
              <a:spcAft>
                <a:spcPct val="0"/>
              </a:spcAft>
              <a:buFontTx/>
              <a:buChar char="•"/>
            </a:pPr>
            <a:r>
              <a:rPr lang="tr-TR" sz="3600" b="1" dirty="0"/>
              <a:t>Kocaeli İl Milli Eğitim Müdürlüğü, </a:t>
            </a:r>
            <a:r>
              <a:rPr lang="tr-TR" sz="3600" dirty="0"/>
              <a:t>Eğitim Ortamlarında Şiddeti Önleme Eğitimleri, Lise Sunumu, Kocaeli. </a:t>
            </a:r>
            <a:endParaRPr kumimoji="0" lang="tr-TR" altLang="tr-TR" sz="36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lang="tr-TR" sz="3600" dirty="0"/>
              <a:t>Usta, A. (2004). </a:t>
            </a:r>
            <a:r>
              <a:rPr lang="tr-TR" sz="3600" i="1" dirty="0"/>
              <a:t>Çocuğun Ruhsal Süreçleri Üzerinde Ailenin Etkisi, </a:t>
            </a:r>
            <a:r>
              <a:rPr lang="tr-TR" sz="3600" dirty="0"/>
              <a:t>İnönü Üniversitesi Eğitim Fakültesi Dergisi.</a:t>
            </a:r>
          </a:p>
        </p:txBody>
      </p:sp>
    </p:spTree>
    <p:extLst>
      <p:ext uri="{BB962C8B-B14F-4D97-AF65-F5344CB8AC3E}">
        <p14:creationId xmlns:p14="http://schemas.microsoft.com/office/powerpoint/2010/main" val="32679843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11619411" y="4347567"/>
            <a:ext cx="4634610" cy="7315198"/>
          </a:xfrm>
          <a:custGeom>
            <a:avLst/>
            <a:gdLst/>
            <a:ahLst/>
            <a:cxnLst/>
            <a:rect l="l" t="t" r="r" b="b"/>
            <a:pathLst>
              <a:path w="4634610" h="7315198">
                <a:moveTo>
                  <a:pt x="0" y="0"/>
                </a:moveTo>
                <a:lnTo>
                  <a:pt x="4634610" y="0"/>
                </a:lnTo>
                <a:lnTo>
                  <a:pt x="4634610" y="7315198"/>
                </a:lnTo>
                <a:lnTo>
                  <a:pt x="0" y="7315198"/>
                </a:lnTo>
                <a:lnTo>
                  <a:pt x="0" y="0"/>
                </a:lnTo>
                <a:close/>
              </a:path>
            </a:pathLst>
          </a:custGeom>
          <a:blipFill>
            <a:blip r:embed="rId2">
              <a:extLst>
                <a:ext uri="{96DAC541-7B7A-43D3-8B79-37D633B846F1}">
                  <asvg:svgBlip xmlns:asvg="http://schemas.microsoft.com/office/drawing/2016/SVG/main" r:embed="rId3"/>
                </a:ext>
              </a:extLst>
            </a:blip>
            <a:stretch>
              <a:fillRect r="-37350" b="103"/>
            </a:stretch>
          </a:blipFill>
        </p:spPr>
      </p:sp>
      <p:grpSp>
        <p:nvGrpSpPr>
          <p:cNvPr id="3" name="Group 3"/>
          <p:cNvGrpSpPr/>
          <p:nvPr/>
        </p:nvGrpSpPr>
        <p:grpSpPr>
          <a:xfrm>
            <a:off x="0" y="6574"/>
            <a:ext cx="18288000" cy="228600"/>
            <a:chOff x="0" y="0"/>
            <a:chExt cx="24384000" cy="304800"/>
          </a:xfrm>
        </p:grpSpPr>
        <p:sp>
          <p:nvSpPr>
            <p:cNvPr id="4" name="Freeform 4"/>
            <p:cNvSpPr/>
            <p:nvPr/>
          </p:nvSpPr>
          <p:spPr>
            <a:xfrm>
              <a:off x="0" y="0"/>
              <a:ext cx="24384000" cy="304800"/>
            </a:xfrm>
            <a:custGeom>
              <a:avLst/>
              <a:gdLst/>
              <a:ahLst/>
              <a:cxnLst/>
              <a:rect l="l" t="t" r="r" b="b"/>
              <a:pathLst>
                <a:path w="24384000" h="304800">
                  <a:moveTo>
                    <a:pt x="0" y="0"/>
                  </a:moveTo>
                  <a:lnTo>
                    <a:pt x="24384000" y="0"/>
                  </a:lnTo>
                  <a:lnTo>
                    <a:pt x="24384000" y="304800"/>
                  </a:lnTo>
                  <a:lnTo>
                    <a:pt x="0" y="304800"/>
                  </a:lnTo>
                  <a:close/>
                </a:path>
              </a:pathLst>
            </a:custGeom>
            <a:solidFill>
              <a:srgbClr val="BED6DA">
                <a:alpha val="49804"/>
              </a:srgbClr>
            </a:solidFill>
          </p:spPr>
        </p:sp>
      </p:grpSp>
      <p:grpSp>
        <p:nvGrpSpPr>
          <p:cNvPr id="5" name="Group 5"/>
          <p:cNvGrpSpPr/>
          <p:nvPr/>
        </p:nvGrpSpPr>
        <p:grpSpPr>
          <a:xfrm>
            <a:off x="863666" y="2717200"/>
            <a:ext cx="10947333" cy="6863045"/>
            <a:chOff x="0" y="0"/>
            <a:chExt cx="11260979" cy="9150727"/>
          </a:xfrm>
        </p:grpSpPr>
        <p:sp>
          <p:nvSpPr>
            <p:cNvPr id="6" name="Freeform 6"/>
            <p:cNvSpPr/>
            <p:nvPr/>
          </p:nvSpPr>
          <p:spPr>
            <a:xfrm>
              <a:off x="0" y="0"/>
              <a:ext cx="11260979" cy="9150727"/>
            </a:xfrm>
            <a:custGeom>
              <a:avLst/>
              <a:gdLst/>
              <a:ahLst/>
              <a:cxnLst/>
              <a:rect l="l" t="t" r="r" b="b"/>
              <a:pathLst>
                <a:path w="11260979" h="9150727">
                  <a:moveTo>
                    <a:pt x="0" y="0"/>
                  </a:moveTo>
                  <a:lnTo>
                    <a:pt x="11260979" y="0"/>
                  </a:lnTo>
                  <a:lnTo>
                    <a:pt x="11260979" y="9150727"/>
                  </a:lnTo>
                  <a:lnTo>
                    <a:pt x="0" y="9150727"/>
                  </a:lnTo>
                  <a:close/>
                </a:path>
              </a:pathLst>
            </a:custGeom>
            <a:solidFill>
              <a:srgbClr val="F2F2F2"/>
            </a:solidFill>
          </p:spPr>
        </p:sp>
        <p:sp>
          <p:nvSpPr>
            <p:cNvPr id="7" name="TextBox 7"/>
            <p:cNvSpPr txBox="1"/>
            <p:nvPr/>
          </p:nvSpPr>
          <p:spPr>
            <a:xfrm>
              <a:off x="0" y="9525"/>
              <a:ext cx="11260979" cy="9141202"/>
            </a:xfrm>
            <a:prstGeom prst="rect">
              <a:avLst/>
            </a:prstGeom>
          </p:spPr>
          <p:txBody>
            <a:bodyPr lIns="50800" tIns="50800" rIns="50800" bIns="50800" rtlCol="0" anchor="t"/>
            <a:lstStyle/>
            <a:p>
              <a:pPr marL="579119" lvl="1" indent="-289560" algn="l">
                <a:lnSpc>
                  <a:spcPts val="3455"/>
                </a:lnSpc>
                <a:buFont typeface="Arial"/>
                <a:buChar char="•"/>
              </a:pPr>
              <a:r>
                <a:rPr lang="en-US" sz="3199" dirty="0" err="1">
                  <a:solidFill>
                    <a:srgbClr val="4A5656"/>
                  </a:solidFill>
                  <a:latin typeface="Arimo"/>
                  <a:ea typeface="Arimo"/>
                  <a:cs typeface="Arimo"/>
                  <a:sym typeface="Arimo"/>
                </a:rPr>
                <a:t>Çocuk</a:t>
              </a:r>
              <a:r>
                <a:rPr lang="en-US" sz="3199" dirty="0">
                  <a:solidFill>
                    <a:srgbClr val="4A5656"/>
                  </a:solidFill>
                  <a:latin typeface="Arimo"/>
                  <a:ea typeface="Arimo"/>
                  <a:cs typeface="Arimo"/>
                  <a:sym typeface="Arimo"/>
                </a:rPr>
                <a:t>; </a:t>
              </a:r>
              <a:r>
                <a:rPr lang="en-US" sz="3199" dirty="0" err="1">
                  <a:solidFill>
                    <a:srgbClr val="4A5656"/>
                  </a:solidFill>
                  <a:latin typeface="Arimo"/>
                  <a:ea typeface="Arimo"/>
                  <a:cs typeface="Arimo"/>
                  <a:sym typeface="Arimo"/>
                </a:rPr>
                <a:t>doğumdan</a:t>
              </a:r>
              <a:r>
                <a:rPr lang="en-US" sz="3199" dirty="0">
                  <a:solidFill>
                    <a:srgbClr val="4A5656"/>
                  </a:solidFill>
                  <a:latin typeface="Arimo"/>
                  <a:ea typeface="Arimo"/>
                  <a:cs typeface="Arimo"/>
                  <a:sym typeface="Arimo"/>
                </a:rPr>
                <a:t> </a:t>
              </a:r>
              <a:r>
                <a:rPr lang="en-US" sz="3199" dirty="0" err="1">
                  <a:solidFill>
                    <a:srgbClr val="4A5656"/>
                  </a:solidFill>
                  <a:latin typeface="Arimo"/>
                  <a:ea typeface="Arimo"/>
                  <a:cs typeface="Arimo"/>
                  <a:sym typeface="Arimo"/>
                </a:rPr>
                <a:t>ergenliğe</a:t>
              </a:r>
              <a:r>
                <a:rPr lang="en-US" sz="3199" dirty="0">
                  <a:solidFill>
                    <a:srgbClr val="4A5656"/>
                  </a:solidFill>
                  <a:latin typeface="Arimo"/>
                  <a:ea typeface="Arimo"/>
                  <a:cs typeface="Arimo"/>
                  <a:sym typeface="Arimo"/>
                </a:rPr>
                <a:t> </a:t>
              </a:r>
              <a:r>
                <a:rPr lang="en-US" sz="3199" dirty="0" err="1">
                  <a:solidFill>
                    <a:srgbClr val="4A5656"/>
                  </a:solidFill>
                  <a:latin typeface="Arimo"/>
                  <a:ea typeface="Arimo"/>
                  <a:cs typeface="Arimo"/>
                  <a:sym typeface="Arimo"/>
                </a:rPr>
                <a:t>kadar</a:t>
              </a:r>
              <a:r>
                <a:rPr lang="en-US" sz="3199" dirty="0">
                  <a:solidFill>
                    <a:srgbClr val="4A5656"/>
                  </a:solidFill>
                  <a:latin typeface="Arimo"/>
                  <a:ea typeface="Arimo"/>
                  <a:cs typeface="Arimo"/>
                  <a:sym typeface="Arimo"/>
                </a:rPr>
                <a:t> </a:t>
              </a:r>
              <a:r>
                <a:rPr lang="en-US" sz="3199" dirty="0" err="1">
                  <a:solidFill>
                    <a:srgbClr val="4A5656"/>
                  </a:solidFill>
                  <a:latin typeface="Arimo"/>
                  <a:ea typeface="Arimo"/>
                  <a:cs typeface="Arimo"/>
                  <a:sym typeface="Arimo"/>
                </a:rPr>
                <a:t>olan</a:t>
              </a:r>
              <a:r>
                <a:rPr lang="en-US" sz="3199" dirty="0">
                  <a:solidFill>
                    <a:srgbClr val="4A5656"/>
                  </a:solidFill>
                  <a:latin typeface="Arimo"/>
                  <a:ea typeface="Arimo"/>
                  <a:cs typeface="Arimo"/>
                  <a:sym typeface="Arimo"/>
                </a:rPr>
                <a:t> </a:t>
              </a:r>
              <a:r>
                <a:rPr lang="en-US" sz="3199" dirty="0" err="1">
                  <a:solidFill>
                    <a:srgbClr val="4A5656"/>
                  </a:solidFill>
                  <a:latin typeface="Arimo"/>
                  <a:ea typeface="Arimo"/>
                  <a:cs typeface="Arimo"/>
                  <a:sym typeface="Arimo"/>
                </a:rPr>
                <a:t>dönemi</a:t>
              </a:r>
              <a:r>
                <a:rPr lang="en-US" sz="3199" dirty="0">
                  <a:solidFill>
                    <a:srgbClr val="4A5656"/>
                  </a:solidFill>
                  <a:latin typeface="Arimo"/>
                  <a:ea typeface="Arimo"/>
                  <a:cs typeface="Arimo"/>
                  <a:sym typeface="Arimo"/>
                </a:rPr>
                <a:t> </a:t>
              </a:r>
              <a:r>
                <a:rPr lang="en-US" sz="3199" dirty="0" err="1">
                  <a:solidFill>
                    <a:srgbClr val="4A5656"/>
                  </a:solidFill>
                  <a:latin typeface="Arimo"/>
                  <a:ea typeface="Arimo"/>
                  <a:cs typeface="Arimo"/>
                  <a:sym typeface="Arimo"/>
                </a:rPr>
                <a:t>kapsayan</a:t>
              </a:r>
              <a:r>
                <a:rPr lang="en-US" sz="3199" dirty="0">
                  <a:solidFill>
                    <a:srgbClr val="4A5656"/>
                  </a:solidFill>
                  <a:latin typeface="Arimo"/>
                  <a:ea typeface="Arimo"/>
                  <a:cs typeface="Arimo"/>
                  <a:sym typeface="Arimo"/>
                </a:rPr>
                <a:t>, </a:t>
              </a:r>
              <a:r>
                <a:rPr lang="en-US" sz="3199" dirty="0" err="1">
                  <a:solidFill>
                    <a:srgbClr val="4A5656"/>
                  </a:solidFill>
                  <a:latin typeface="Arimo"/>
                  <a:ea typeface="Arimo"/>
                  <a:cs typeface="Arimo"/>
                  <a:sym typeface="Arimo"/>
                </a:rPr>
                <a:t>gelişimsel</a:t>
              </a:r>
              <a:r>
                <a:rPr lang="en-US" sz="3199" dirty="0">
                  <a:solidFill>
                    <a:srgbClr val="4A5656"/>
                  </a:solidFill>
                  <a:latin typeface="Arimo"/>
                  <a:ea typeface="Arimo"/>
                  <a:cs typeface="Arimo"/>
                  <a:sym typeface="Arimo"/>
                </a:rPr>
                <a:t> </a:t>
              </a:r>
              <a:r>
                <a:rPr lang="en-US" sz="3199" dirty="0" err="1">
                  <a:solidFill>
                    <a:srgbClr val="4A5656"/>
                  </a:solidFill>
                  <a:latin typeface="Arimo"/>
                  <a:ea typeface="Arimo"/>
                  <a:cs typeface="Arimo"/>
                  <a:sym typeface="Arimo"/>
                </a:rPr>
                <a:t>olarak</a:t>
              </a:r>
              <a:r>
                <a:rPr lang="en-US" sz="3199" dirty="0">
                  <a:solidFill>
                    <a:srgbClr val="4A5656"/>
                  </a:solidFill>
                  <a:latin typeface="Arimo"/>
                  <a:ea typeface="Arimo"/>
                  <a:cs typeface="Arimo"/>
                  <a:sym typeface="Arimo"/>
                </a:rPr>
                <a:t> </a:t>
              </a:r>
              <a:r>
                <a:rPr lang="en-US" sz="3199" dirty="0" err="1">
                  <a:solidFill>
                    <a:srgbClr val="4A5656"/>
                  </a:solidFill>
                  <a:latin typeface="Arimo"/>
                  <a:ea typeface="Arimo"/>
                  <a:cs typeface="Arimo"/>
                  <a:sym typeface="Arimo"/>
                </a:rPr>
                <a:t>yetişkinlikten</a:t>
              </a:r>
              <a:r>
                <a:rPr lang="en-US" sz="3199" dirty="0">
                  <a:solidFill>
                    <a:srgbClr val="4A5656"/>
                  </a:solidFill>
                  <a:latin typeface="Arimo"/>
                  <a:ea typeface="Arimo"/>
                  <a:cs typeface="Arimo"/>
                  <a:sym typeface="Arimo"/>
                </a:rPr>
                <a:t> </a:t>
              </a:r>
              <a:r>
                <a:rPr lang="en-US" sz="3199" dirty="0" err="1">
                  <a:solidFill>
                    <a:srgbClr val="4A5656"/>
                  </a:solidFill>
                  <a:latin typeface="Arimo"/>
                  <a:ea typeface="Arimo"/>
                  <a:cs typeface="Arimo"/>
                  <a:sym typeface="Arimo"/>
                </a:rPr>
                <a:t>önceki</a:t>
              </a:r>
              <a:r>
                <a:rPr lang="en-US" sz="3199" dirty="0">
                  <a:solidFill>
                    <a:srgbClr val="4A5656"/>
                  </a:solidFill>
                  <a:latin typeface="Arimo"/>
                  <a:ea typeface="Arimo"/>
                  <a:cs typeface="Arimo"/>
                  <a:sym typeface="Arimo"/>
                </a:rPr>
                <a:t> </a:t>
              </a:r>
              <a:r>
                <a:rPr lang="en-US" sz="3199" dirty="0" err="1">
                  <a:solidFill>
                    <a:srgbClr val="4A5656"/>
                  </a:solidFill>
                  <a:latin typeface="Arimo"/>
                  <a:ea typeface="Arimo"/>
                  <a:cs typeface="Arimo"/>
                  <a:sym typeface="Arimo"/>
                </a:rPr>
                <a:t>bir</a:t>
              </a:r>
              <a:r>
                <a:rPr lang="en-US" sz="3199" dirty="0">
                  <a:solidFill>
                    <a:srgbClr val="4A5656"/>
                  </a:solidFill>
                  <a:latin typeface="Arimo"/>
                  <a:ea typeface="Arimo"/>
                  <a:cs typeface="Arimo"/>
                  <a:sym typeface="Arimo"/>
                </a:rPr>
                <a:t> </a:t>
              </a:r>
              <a:r>
                <a:rPr lang="en-US" sz="3199" dirty="0" err="1">
                  <a:solidFill>
                    <a:srgbClr val="4A5656"/>
                  </a:solidFill>
                  <a:latin typeface="Arimo"/>
                  <a:ea typeface="Arimo"/>
                  <a:cs typeface="Arimo"/>
                  <a:sym typeface="Arimo"/>
                </a:rPr>
                <a:t>evredeki</a:t>
              </a:r>
              <a:r>
                <a:rPr lang="en-US" sz="3199" dirty="0">
                  <a:solidFill>
                    <a:srgbClr val="4A5656"/>
                  </a:solidFill>
                  <a:latin typeface="Arimo"/>
                  <a:ea typeface="Arimo"/>
                  <a:cs typeface="Arimo"/>
                  <a:sym typeface="Arimo"/>
                </a:rPr>
                <a:t> </a:t>
              </a:r>
              <a:r>
                <a:rPr lang="en-US" sz="3199" dirty="0" err="1">
                  <a:solidFill>
                    <a:srgbClr val="4A5656"/>
                  </a:solidFill>
                  <a:latin typeface="Arimo"/>
                  <a:ea typeface="Arimo"/>
                  <a:cs typeface="Arimo"/>
                  <a:sym typeface="Arimo"/>
                </a:rPr>
                <a:t>bireylerdir</a:t>
              </a:r>
              <a:r>
                <a:rPr lang="en-US" sz="3199" dirty="0">
                  <a:solidFill>
                    <a:srgbClr val="4A5656"/>
                  </a:solidFill>
                  <a:latin typeface="Arimo"/>
                  <a:ea typeface="Arimo"/>
                  <a:cs typeface="Arimo"/>
                  <a:sym typeface="Arimo"/>
                </a:rPr>
                <a:t>. </a:t>
              </a:r>
              <a:endParaRPr lang="tr-TR" sz="3199" dirty="0">
                <a:solidFill>
                  <a:srgbClr val="4A5656"/>
                </a:solidFill>
                <a:latin typeface="Arimo"/>
                <a:ea typeface="Arimo"/>
                <a:cs typeface="Arimo"/>
                <a:sym typeface="Arimo"/>
              </a:endParaRPr>
            </a:p>
            <a:p>
              <a:pPr marL="579119" lvl="1" indent="-289560" algn="l">
                <a:lnSpc>
                  <a:spcPts val="3455"/>
                </a:lnSpc>
                <a:buFont typeface="Arial"/>
                <a:buChar char="•"/>
              </a:pPr>
              <a:endParaRPr lang="en-US" sz="3199" dirty="0">
                <a:solidFill>
                  <a:srgbClr val="4A5656"/>
                </a:solidFill>
                <a:latin typeface="Arimo"/>
                <a:ea typeface="Arimo"/>
                <a:cs typeface="Arimo"/>
                <a:sym typeface="Arimo"/>
              </a:endParaRPr>
            </a:p>
            <a:p>
              <a:pPr marL="579119" lvl="1" indent="-289560" algn="l">
                <a:lnSpc>
                  <a:spcPts val="3455"/>
                </a:lnSpc>
                <a:buFont typeface="Arial"/>
                <a:buChar char="•"/>
              </a:pPr>
              <a:r>
                <a:rPr lang="en-US" sz="3199" dirty="0" err="1">
                  <a:solidFill>
                    <a:srgbClr val="4A5656"/>
                  </a:solidFill>
                  <a:latin typeface="Arimo"/>
                  <a:ea typeface="Arimo"/>
                  <a:cs typeface="Arimo"/>
                  <a:sym typeface="Arimo"/>
                </a:rPr>
                <a:t>Çocuklar</a:t>
              </a:r>
              <a:r>
                <a:rPr lang="en-US" sz="3199" dirty="0">
                  <a:solidFill>
                    <a:srgbClr val="4A5656"/>
                  </a:solidFill>
                  <a:latin typeface="Arimo"/>
                  <a:ea typeface="Arimo"/>
                  <a:cs typeface="Arimo"/>
                  <a:sym typeface="Arimo"/>
                </a:rPr>
                <a:t>, </a:t>
              </a:r>
              <a:r>
                <a:rPr lang="en-US" sz="3199" dirty="0" err="1">
                  <a:solidFill>
                    <a:srgbClr val="4A5656"/>
                  </a:solidFill>
                  <a:latin typeface="Arimo"/>
                  <a:ea typeface="Arimo"/>
                  <a:cs typeface="Arimo"/>
                  <a:sym typeface="Arimo"/>
                </a:rPr>
                <a:t>fiziksel</a:t>
              </a:r>
              <a:r>
                <a:rPr lang="en-US" sz="3199" dirty="0">
                  <a:solidFill>
                    <a:srgbClr val="4A5656"/>
                  </a:solidFill>
                  <a:latin typeface="Arimo"/>
                  <a:ea typeface="Arimo"/>
                  <a:cs typeface="Arimo"/>
                  <a:sym typeface="Arimo"/>
                </a:rPr>
                <a:t>, </a:t>
              </a:r>
              <a:r>
                <a:rPr lang="en-US" sz="3199" dirty="0" err="1">
                  <a:solidFill>
                    <a:srgbClr val="4A5656"/>
                  </a:solidFill>
                  <a:latin typeface="Arimo"/>
                  <a:ea typeface="Arimo"/>
                  <a:cs typeface="Arimo"/>
                  <a:sym typeface="Arimo"/>
                </a:rPr>
                <a:t>duygusal</a:t>
              </a:r>
              <a:r>
                <a:rPr lang="en-US" sz="3199" dirty="0">
                  <a:solidFill>
                    <a:srgbClr val="4A5656"/>
                  </a:solidFill>
                  <a:latin typeface="Arimo"/>
                  <a:ea typeface="Arimo"/>
                  <a:cs typeface="Arimo"/>
                  <a:sym typeface="Arimo"/>
                </a:rPr>
                <a:t>, </a:t>
              </a:r>
              <a:r>
                <a:rPr lang="en-US" sz="3199" dirty="0" err="1">
                  <a:solidFill>
                    <a:srgbClr val="4A5656"/>
                  </a:solidFill>
                  <a:latin typeface="Arimo"/>
                  <a:ea typeface="Arimo"/>
                  <a:cs typeface="Arimo"/>
                  <a:sym typeface="Arimo"/>
                </a:rPr>
                <a:t>zihinsel</a:t>
              </a:r>
              <a:r>
                <a:rPr lang="en-US" sz="3199" dirty="0">
                  <a:solidFill>
                    <a:srgbClr val="4A5656"/>
                  </a:solidFill>
                  <a:latin typeface="Arimo"/>
                  <a:ea typeface="Arimo"/>
                  <a:cs typeface="Arimo"/>
                  <a:sym typeface="Arimo"/>
                </a:rPr>
                <a:t> </a:t>
              </a:r>
              <a:r>
                <a:rPr lang="en-US" sz="3199" dirty="0" err="1">
                  <a:solidFill>
                    <a:srgbClr val="4A5656"/>
                  </a:solidFill>
                  <a:latin typeface="Arimo"/>
                  <a:ea typeface="Arimo"/>
                  <a:cs typeface="Arimo"/>
                  <a:sym typeface="Arimo"/>
                </a:rPr>
                <a:t>ve</a:t>
              </a:r>
              <a:r>
                <a:rPr lang="en-US" sz="3199" dirty="0">
                  <a:solidFill>
                    <a:srgbClr val="4A5656"/>
                  </a:solidFill>
                  <a:latin typeface="Arimo"/>
                  <a:ea typeface="Arimo"/>
                  <a:cs typeface="Arimo"/>
                  <a:sym typeface="Arimo"/>
                </a:rPr>
                <a:t> </a:t>
              </a:r>
              <a:r>
                <a:rPr lang="en-US" sz="3199" dirty="0" err="1">
                  <a:solidFill>
                    <a:srgbClr val="4A5656"/>
                  </a:solidFill>
                  <a:latin typeface="Arimo"/>
                  <a:ea typeface="Arimo"/>
                  <a:cs typeface="Arimo"/>
                  <a:sym typeface="Arimo"/>
                </a:rPr>
                <a:t>sosyal</a:t>
              </a:r>
              <a:r>
                <a:rPr lang="en-US" sz="3199" dirty="0">
                  <a:solidFill>
                    <a:srgbClr val="4A5656"/>
                  </a:solidFill>
                  <a:latin typeface="Arimo"/>
                  <a:ea typeface="Arimo"/>
                  <a:cs typeface="Arimo"/>
                  <a:sym typeface="Arimo"/>
                </a:rPr>
                <a:t> </a:t>
              </a:r>
              <a:r>
                <a:rPr lang="en-US" sz="3199" dirty="0" err="1">
                  <a:solidFill>
                    <a:srgbClr val="4A5656"/>
                  </a:solidFill>
                  <a:latin typeface="Arimo"/>
                  <a:ea typeface="Arimo"/>
                  <a:cs typeface="Arimo"/>
                  <a:sym typeface="Arimo"/>
                </a:rPr>
                <a:t>olarak</a:t>
              </a:r>
              <a:r>
                <a:rPr lang="en-US" sz="3199" dirty="0">
                  <a:solidFill>
                    <a:srgbClr val="4A5656"/>
                  </a:solidFill>
                  <a:latin typeface="Arimo"/>
                  <a:ea typeface="Arimo"/>
                  <a:cs typeface="Arimo"/>
                  <a:sym typeface="Arimo"/>
                </a:rPr>
                <a:t> </a:t>
              </a:r>
              <a:r>
                <a:rPr lang="en-US" sz="3199" dirty="0" err="1">
                  <a:solidFill>
                    <a:srgbClr val="4A5656"/>
                  </a:solidFill>
                  <a:latin typeface="Arimo"/>
                  <a:ea typeface="Arimo"/>
                  <a:cs typeface="Arimo"/>
                  <a:sym typeface="Arimo"/>
                </a:rPr>
                <a:t>önemli</a:t>
              </a:r>
              <a:r>
                <a:rPr lang="en-US" sz="3199" dirty="0">
                  <a:solidFill>
                    <a:srgbClr val="4A5656"/>
                  </a:solidFill>
                  <a:latin typeface="Arimo"/>
                  <a:ea typeface="Arimo"/>
                  <a:cs typeface="Arimo"/>
                  <a:sym typeface="Arimo"/>
                </a:rPr>
                <a:t> </a:t>
              </a:r>
              <a:r>
                <a:rPr lang="en-US" sz="3199" dirty="0" err="1">
                  <a:solidFill>
                    <a:srgbClr val="4A5656"/>
                  </a:solidFill>
                  <a:latin typeface="Arimo"/>
                  <a:ea typeface="Arimo"/>
                  <a:cs typeface="Arimo"/>
                  <a:sym typeface="Arimo"/>
                </a:rPr>
                <a:t>gelişim</a:t>
              </a:r>
              <a:r>
                <a:rPr lang="en-US" sz="3199" dirty="0">
                  <a:solidFill>
                    <a:srgbClr val="4A5656"/>
                  </a:solidFill>
                  <a:latin typeface="Arimo"/>
                  <a:ea typeface="Arimo"/>
                  <a:cs typeface="Arimo"/>
                  <a:sym typeface="Arimo"/>
                </a:rPr>
                <a:t> </a:t>
              </a:r>
              <a:r>
                <a:rPr lang="en-US" sz="3199" dirty="0" err="1">
                  <a:solidFill>
                    <a:srgbClr val="4A5656"/>
                  </a:solidFill>
                  <a:latin typeface="Arimo"/>
                  <a:ea typeface="Arimo"/>
                  <a:cs typeface="Arimo"/>
                  <a:sym typeface="Arimo"/>
                </a:rPr>
                <a:t>aşamalarından</a:t>
              </a:r>
              <a:r>
                <a:rPr lang="en-US" sz="3199" dirty="0">
                  <a:solidFill>
                    <a:srgbClr val="4A5656"/>
                  </a:solidFill>
                  <a:latin typeface="Arimo"/>
                  <a:ea typeface="Arimo"/>
                  <a:cs typeface="Arimo"/>
                  <a:sym typeface="Arimo"/>
                </a:rPr>
                <a:t> </a:t>
              </a:r>
              <a:r>
                <a:rPr lang="en-US" sz="3199" dirty="0" err="1">
                  <a:solidFill>
                    <a:srgbClr val="4A5656"/>
                  </a:solidFill>
                  <a:latin typeface="Arimo"/>
                  <a:ea typeface="Arimo"/>
                  <a:cs typeface="Arimo"/>
                  <a:sym typeface="Arimo"/>
                </a:rPr>
                <a:t>geçerler</a:t>
              </a:r>
              <a:r>
                <a:rPr lang="en-US" sz="3199" dirty="0">
                  <a:solidFill>
                    <a:srgbClr val="4A5656"/>
                  </a:solidFill>
                  <a:latin typeface="Arimo"/>
                  <a:ea typeface="Arimo"/>
                  <a:cs typeface="Arimo"/>
                  <a:sym typeface="Arimo"/>
                </a:rPr>
                <a:t>. </a:t>
              </a:r>
              <a:r>
                <a:rPr lang="en-US" sz="3199" dirty="0" err="1">
                  <a:solidFill>
                    <a:srgbClr val="4A5656"/>
                  </a:solidFill>
                  <a:latin typeface="Arimo"/>
                  <a:ea typeface="Arimo"/>
                  <a:cs typeface="Arimo"/>
                  <a:sym typeface="Arimo"/>
                </a:rPr>
                <a:t>Oyun</a:t>
              </a:r>
              <a:r>
                <a:rPr lang="en-US" sz="3199" dirty="0">
                  <a:solidFill>
                    <a:srgbClr val="4A5656"/>
                  </a:solidFill>
                  <a:latin typeface="Arimo"/>
                  <a:ea typeface="Arimo"/>
                  <a:cs typeface="Arimo"/>
                  <a:sym typeface="Arimo"/>
                </a:rPr>
                <a:t> </a:t>
              </a:r>
              <a:r>
                <a:rPr lang="en-US" sz="3199" dirty="0" err="1">
                  <a:solidFill>
                    <a:srgbClr val="4A5656"/>
                  </a:solidFill>
                  <a:latin typeface="Arimo"/>
                  <a:ea typeface="Arimo"/>
                  <a:cs typeface="Arimo"/>
                  <a:sym typeface="Arimo"/>
                </a:rPr>
                <a:t>oynama</a:t>
              </a:r>
              <a:r>
                <a:rPr lang="en-US" sz="3199" dirty="0">
                  <a:solidFill>
                    <a:srgbClr val="4A5656"/>
                  </a:solidFill>
                  <a:latin typeface="Arimo"/>
                  <a:ea typeface="Arimo"/>
                  <a:cs typeface="Arimo"/>
                  <a:sym typeface="Arimo"/>
                </a:rPr>
                <a:t>, </a:t>
              </a:r>
              <a:r>
                <a:rPr lang="en-US" sz="3199" dirty="0" err="1">
                  <a:solidFill>
                    <a:srgbClr val="4A5656"/>
                  </a:solidFill>
                  <a:latin typeface="Arimo"/>
                  <a:ea typeface="Arimo"/>
                  <a:cs typeface="Arimo"/>
                  <a:sym typeface="Arimo"/>
                </a:rPr>
                <a:t>öğrenme</a:t>
              </a:r>
              <a:r>
                <a:rPr lang="en-US" sz="3199" dirty="0">
                  <a:solidFill>
                    <a:srgbClr val="4A5656"/>
                  </a:solidFill>
                  <a:latin typeface="Arimo"/>
                  <a:ea typeface="Arimo"/>
                  <a:cs typeface="Arimo"/>
                  <a:sym typeface="Arimo"/>
                </a:rPr>
                <a:t> </a:t>
              </a:r>
              <a:r>
                <a:rPr lang="en-US" sz="3199" dirty="0" err="1">
                  <a:solidFill>
                    <a:srgbClr val="4A5656"/>
                  </a:solidFill>
                  <a:latin typeface="Arimo"/>
                  <a:ea typeface="Arimo"/>
                  <a:cs typeface="Arimo"/>
                  <a:sym typeface="Arimo"/>
                </a:rPr>
                <a:t>ve</a:t>
              </a:r>
              <a:r>
                <a:rPr lang="en-US" sz="3199" dirty="0">
                  <a:solidFill>
                    <a:srgbClr val="4A5656"/>
                  </a:solidFill>
                  <a:latin typeface="Arimo"/>
                  <a:ea typeface="Arimo"/>
                  <a:cs typeface="Arimo"/>
                  <a:sym typeface="Arimo"/>
                </a:rPr>
                <a:t> </a:t>
              </a:r>
              <a:r>
                <a:rPr lang="en-US" sz="3199" dirty="0" err="1">
                  <a:solidFill>
                    <a:srgbClr val="4A5656"/>
                  </a:solidFill>
                  <a:latin typeface="Arimo"/>
                  <a:ea typeface="Arimo"/>
                  <a:cs typeface="Arimo"/>
                  <a:sym typeface="Arimo"/>
                </a:rPr>
                <a:t>keşfetme</a:t>
              </a:r>
              <a:r>
                <a:rPr lang="en-US" sz="3199" dirty="0">
                  <a:solidFill>
                    <a:srgbClr val="4A5656"/>
                  </a:solidFill>
                  <a:latin typeface="Arimo"/>
                  <a:ea typeface="Arimo"/>
                  <a:cs typeface="Arimo"/>
                  <a:sym typeface="Arimo"/>
                </a:rPr>
                <a:t>, </a:t>
              </a:r>
              <a:r>
                <a:rPr lang="en-US" sz="3199" dirty="0" err="1">
                  <a:solidFill>
                    <a:srgbClr val="4A5656"/>
                  </a:solidFill>
                  <a:latin typeface="Arimo"/>
                  <a:ea typeface="Arimo"/>
                  <a:cs typeface="Arimo"/>
                  <a:sym typeface="Arimo"/>
                </a:rPr>
                <a:t>çocukların</a:t>
              </a:r>
              <a:r>
                <a:rPr lang="en-US" sz="3199" dirty="0">
                  <a:solidFill>
                    <a:srgbClr val="4A5656"/>
                  </a:solidFill>
                  <a:latin typeface="Arimo"/>
                  <a:ea typeface="Arimo"/>
                  <a:cs typeface="Arimo"/>
                  <a:sym typeface="Arimo"/>
                </a:rPr>
                <a:t> </a:t>
              </a:r>
              <a:r>
                <a:rPr lang="en-US" sz="3199" dirty="0" err="1">
                  <a:solidFill>
                    <a:srgbClr val="4A5656"/>
                  </a:solidFill>
                  <a:latin typeface="Arimo"/>
                  <a:ea typeface="Arimo"/>
                  <a:cs typeface="Arimo"/>
                  <a:sym typeface="Arimo"/>
                </a:rPr>
                <a:t>bu</a:t>
              </a:r>
              <a:r>
                <a:rPr lang="en-US" sz="3199" dirty="0">
                  <a:solidFill>
                    <a:srgbClr val="4A5656"/>
                  </a:solidFill>
                  <a:latin typeface="Arimo"/>
                  <a:ea typeface="Arimo"/>
                  <a:cs typeface="Arimo"/>
                  <a:sym typeface="Arimo"/>
                </a:rPr>
                <a:t> </a:t>
              </a:r>
              <a:r>
                <a:rPr lang="en-US" sz="3199" dirty="0" err="1">
                  <a:solidFill>
                    <a:srgbClr val="4A5656"/>
                  </a:solidFill>
                  <a:latin typeface="Arimo"/>
                  <a:ea typeface="Arimo"/>
                  <a:cs typeface="Arimo"/>
                  <a:sym typeface="Arimo"/>
                </a:rPr>
                <a:t>döneminde</a:t>
              </a:r>
              <a:r>
                <a:rPr lang="en-US" sz="3199" dirty="0">
                  <a:solidFill>
                    <a:srgbClr val="4A5656"/>
                  </a:solidFill>
                  <a:latin typeface="Arimo"/>
                  <a:ea typeface="Arimo"/>
                  <a:cs typeface="Arimo"/>
                  <a:sym typeface="Arimo"/>
                </a:rPr>
                <a:t> </a:t>
              </a:r>
              <a:r>
                <a:rPr lang="en-US" sz="3199" dirty="0" err="1">
                  <a:solidFill>
                    <a:srgbClr val="4A5656"/>
                  </a:solidFill>
                  <a:latin typeface="Arimo"/>
                  <a:ea typeface="Arimo"/>
                  <a:cs typeface="Arimo"/>
                  <a:sym typeface="Arimo"/>
                </a:rPr>
                <a:t>temel</a:t>
              </a:r>
              <a:r>
                <a:rPr lang="en-US" sz="3199" dirty="0">
                  <a:solidFill>
                    <a:srgbClr val="4A5656"/>
                  </a:solidFill>
                  <a:latin typeface="Arimo"/>
                  <a:ea typeface="Arimo"/>
                  <a:cs typeface="Arimo"/>
                  <a:sym typeface="Arimo"/>
                </a:rPr>
                <a:t> </a:t>
              </a:r>
              <a:r>
                <a:rPr lang="en-US" sz="3199" dirty="0" err="1">
                  <a:solidFill>
                    <a:srgbClr val="4A5656"/>
                  </a:solidFill>
                  <a:latin typeface="Arimo"/>
                  <a:ea typeface="Arimo"/>
                  <a:cs typeface="Arimo"/>
                  <a:sym typeface="Arimo"/>
                </a:rPr>
                <a:t>aktiviteler</a:t>
              </a:r>
              <a:r>
                <a:rPr lang="en-US" sz="3199" dirty="0">
                  <a:solidFill>
                    <a:srgbClr val="4A5656"/>
                  </a:solidFill>
                  <a:latin typeface="Arimo"/>
                  <a:ea typeface="Arimo"/>
                  <a:cs typeface="Arimo"/>
                  <a:sym typeface="Arimo"/>
                </a:rPr>
                <a:t> </a:t>
              </a:r>
              <a:r>
                <a:rPr lang="en-US" sz="3199" dirty="0" err="1">
                  <a:solidFill>
                    <a:srgbClr val="4A5656"/>
                  </a:solidFill>
                  <a:latin typeface="Arimo"/>
                  <a:ea typeface="Arimo"/>
                  <a:cs typeface="Arimo"/>
                  <a:sym typeface="Arimo"/>
                </a:rPr>
                <a:t>arasında</a:t>
              </a:r>
              <a:r>
                <a:rPr lang="en-US" sz="3199" dirty="0">
                  <a:solidFill>
                    <a:srgbClr val="4A5656"/>
                  </a:solidFill>
                  <a:latin typeface="Arimo"/>
                  <a:ea typeface="Arimo"/>
                  <a:cs typeface="Arimo"/>
                  <a:sym typeface="Arimo"/>
                </a:rPr>
                <a:t> </a:t>
              </a:r>
              <a:r>
                <a:rPr lang="en-US" sz="3199" dirty="0" err="1">
                  <a:solidFill>
                    <a:srgbClr val="4A5656"/>
                  </a:solidFill>
                  <a:latin typeface="Arimo"/>
                  <a:ea typeface="Arimo"/>
                  <a:cs typeface="Arimo"/>
                  <a:sym typeface="Arimo"/>
                </a:rPr>
                <a:t>yer</a:t>
              </a:r>
              <a:r>
                <a:rPr lang="en-US" sz="3199" dirty="0">
                  <a:solidFill>
                    <a:srgbClr val="4A5656"/>
                  </a:solidFill>
                  <a:latin typeface="Arimo"/>
                  <a:ea typeface="Arimo"/>
                  <a:cs typeface="Arimo"/>
                  <a:sym typeface="Arimo"/>
                </a:rPr>
                <a:t> </a:t>
              </a:r>
              <a:r>
                <a:rPr lang="en-US" sz="3199" dirty="0" err="1">
                  <a:solidFill>
                    <a:srgbClr val="4A5656"/>
                  </a:solidFill>
                  <a:latin typeface="Arimo"/>
                  <a:ea typeface="Arimo"/>
                  <a:cs typeface="Arimo"/>
                  <a:sym typeface="Arimo"/>
                </a:rPr>
                <a:t>alır</a:t>
              </a:r>
              <a:r>
                <a:rPr lang="en-US" sz="3199" dirty="0">
                  <a:solidFill>
                    <a:srgbClr val="4A5656"/>
                  </a:solidFill>
                  <a:latin typeface="Arimo"/>
                  <a:ea typeface="Arimo"/>
                  <a:cs typeface="Arimo"/>
                  <a:sym typeface="Arimo"/>
                </a:rPr>
                <a:t>. </a:t>
              </a:r>
              <a:endParaRPr lang="tr-TR" sz="3199" dirty="0">
                <a:solidFill>
                  <a:srgbClr val="4A5656"/>
                </a:solidFill>
                <a:latin typeface="Arimo"/>
                <a:ea typeface="Arimo"/>
                <a:cs typeface="Arimo"/>
                <a:sym typeface="Arimo"/>
              </a:endParaRPr>
            </a:p>
            <a:p>
              <a:pPr marL="579119" lvl="1" indent="-289560" algn="l">
                <a:lnSpc>
                  <a:spcPts val="3455"/>
                </a:lnSpc>
                <a:buFont typeface="Arial"/>
                <a:buChar char="•"/>
              </a:pPr>
              <a:endParaRPr lang="en-US" sz="3199" dirty="0">
                <a:solidFill>
                  <a:srgbClr val="4A5656"/>
                </a:solidFill>
                <a:latin typeface="Arimo"/>
                <a:ea typeface="Arimo"/>
                <a:cs typeface="Arimo"/>
                <a:sym typeface="Arimo"/>
              </a:endParaRPr>
            </a:p>
            <a:p>
              <a:pPr marL="579119" lvl="1" indent="-289560" algn="l">
                <a:lnSpc>
                  <a:spcPts val="3455"/>
                </a:lnSpc>
                <a:buFont typeface="Arial"/>
                <a:buChar char="•"/>
              </a:pPr>
              <a:r>
                <a:rPr lang="en-US" sz="3199" dirty="0" err="1">
                  <a:solidFill>
                    <a:srgbClr val="4A5656"/>
                  </a:solidFill>
                  <a:latin typeface="Arimo"/>
                  <a:ea typeface="Arimo"/>
                  <a:cs typeface="Arimo"/>
                  <a:sym typeface="Arimo"/>
                </a:rPr>
                <a:t>Ayrıca</a:t>
              </a:r>
              <a:r>
                <a:rPr lang="en-US" sz="3199" dirty="0">
                  <a:solidFill>
                    <a:srgbClr val="4A5656"/>
                  </a:solidFill>
                  <a:latin typeface="Arimo"/>
                  <a:ea typeface="Arimo"/>
                  <a:cs typeface="Arimo"/>
                  <a:sym typeface="Arimo"/>
                </a:rPr>
                <a:t>, </a:t>
              </a:r>
              <a:r>
                <a:rPr lang="en-US" sz="3199" dirty="0" err="1">
                  <a:solidFill>
                    <a:srgbClr val="4A5656"/>
                  </a:solidFill>
                  <a:latin typeface="Arimo"/>
                  <a:ea typeface="Arimo"/>
                  <a:cs typeface="Arimo"/>
                  <a:sym typeface="Arimo"/>
                </a:rPr>
                <a:t>çocuklar</a:t>
              </a:r>
              <a:r>
                <a:rPr lang="en-US" sz="3199" dirty="0">
                  <a:solidFill>
                    <a:srgbClr val="4A5656"/>
                  </a:solidFill>
                  <a:latin typeface="Arimo"/>
                  <a:ea typeface="Arimo"/>
                  <a:cs typeface="Arimo"/>
                  <a:sym typeface="Arimo"/>
                </a:rPr>
                <a:t> </a:t>
              </a:r>
              <a:r>
                <a:rPr lang="en-US" sz="3199" dirty="0" err="1">
                  <a:solidFill>
                    <a:srgbClr val="4A5656"/>
                  </a:solidFill>
                  <a:latin typeface="Arimo"/>
                  <a:ea typeface="Arimo"/>
                  <a:cs typeface="Arimo"/>
                  <a:sym typeface="Arimo"/>
                </a:rPr>
                <a:t>aileleri</a:t>
              </a:r>
              <a:r>
                <a:rPr lang="en-US" sz="3199" dirty="0">
                  <a:solidFill>
                    <a:srgbClr val="4A5656"/>
                  </a:solidFill>
                  <a:latin typeface="Arimo"/>
                  <a:ea typeface="Arimo"/>
                  <a:cs typeface="Arimo"/>
                  <a:sym typeface="Arimo"/>
                </a:rPr>
                <a:t> </a:t>
              </a:r>
              <a:r>
                <a:rPr lang="en-US" sz="3199" dirty="0" err="1">
                  <a:solidFill>
                    <a:srgbClr val="4A5656"/>
                  </a:solidFill>
                  <a:latin typeface="Arimo"/>
                  <a:ea typeface="Arimo"/>
                  <a:cs typeface="Arimo"/>
                  <a:sym typeface="Arimo"/>
                </a:rPr>
                <a:t>ve</a:t>
              </a:r>
              <a:r>
                <a:rPr lang="en-US" sz="3199" dirty="0">
                  <a:solidFill>
                    <a:srgbClr val="4A5656"/>
                  </a:solidFill>
                  <a:latin typeface="Arimo"/>
                  <a:ea typeface="Arimo"/>
                  <a:cs typeface="Arimo"/>
                  <a:sym typeface="Arimo"/>
                </a:rPr>
                <a:t> </a:t>
              </a:r>
              <a:r>
                <a:rPr lang="en-US" sz="3199" dirty="0" err="1">
                  <a:solidFill>
                    <a:srgbClr val="4A5656"/>
                  </a:solidFill>
                  <a:latin typeface="Arimo"/>
                  <a:ea typeface="Arimo"/>
                  <a:cs typeface="Arimo"/>
                  <a:sym typeface="Arimo"/>
                </a:rPr>
                <a:t>toplumları</a:t>
              </a:r>
              <a:r>
                <a:rPr lang="en-US" sz="3199" dirty="0">
                  <a:solidFill>
                    <a:srgbClr val="4A5656"/>
                  </a:solidFill>
                  <a:latin typeface="Arimo"/>
                  <a:ea typeface="Arimo"/>
                  <a:cs typeface="Arimo"/>
                  <a:sym typeface="Arimo"/>
                </a:rPr>
                <a:t> </a:t>
              </a:r>
              <a:r>
                <a:rPr lang="en-US" sz="3199" dirty="0" err="1">
                  <a:solidFill>
                    <a:srgbClr val="4A5656"/>
                  </a:solidFill>
                  <a:latin typeface="Arimo"/>
                  <a:ea typeface="Arimo"/>
                  <a:cs typeface="Arimo"/>
                  <a:sym typeface="Arimo"/>
                </a:rPr>
                <a:t>tarafından</a:t>
              </a:r>
              <a:r>
                <a:rPr lang="en-US" sz="3199" dirty="0">
                  <a:solidFill>
                    <a:srgbClr val="4A5656"/>
                  </a:solidFill>
                  <a:latin typeface="Arimo"/>
                  <a:ea typeface="Arimo"/>
                  <a:cs typeface="Arimo"/>
                  <a:sym typeface="Arimo"/>
                </a:rPr>
                <a:t> </a:t>
              </a:r>
              <a:r>
                <a:rPr lang="en-US" sz="3199" dirty="0" err="1">
                  <a:solidFill>
                    <a:srgbClr val="4A5656"/>
                  </a:solidFill>
                  <a:latin typeface="Arimo"/>
                  <a:ea typeface="Arimo"/>
                  <a:cs typeface="Arimo"/>
                  <a:sym typeface="Arimo"/>
                </a:rPr>
                <a:t>eğitilir</a:t>
              </a:r>
              <a:r>
                <a:rPr lang="en-US" sz="3199" dirty="0">
                  <a:solidFill>
                    <a:srgbClr val="4A5656"/>
                  </a:solidFill>
                  <a:latin typeface="Arimo"/>
                  <a:ea typeface="Arimo"/>
                  <a:cs typeface="Arimo"/>
                  <a:sym typeface="Arimo"/>
                </a:rPr>
                <a:t> </a:t>
              </a:r>
              <a:r>
                <a:rPr lang="en-US" sz="3199" dirty="0" err="1">
                  <a:solidFill>
                    <a:srgbClr val="4A5656"/>
                  </a:solidFill>
                  <a:latin typeface="Arimo"/>
                  <a:ea typeface="Arimo"/>
                  <a:cs typeface="Arimo"/>
                  <a:sym typeface="Arimo"/>
                </a:rPr>
                <a:t>ve</a:t>
              </a:r>
              <a:r>
                <a:rPr lang="en-US" sz="3199" dirty="0">
                  <a:solidFill>
                    <a:srgbClr val="4A5656"/>
                  </a:solidFill>
                  <a:latin typeface="Arimo"/>
                  <a:ea typeface="Arimo"/>
                  <a:cs typeface="Arimo"/>
                  <a:sym typeface="Arimo"/>
                </a:rPr>
                <a:t> </a:t>
              </a:r>
              <a:r>
                <a:rPr lang="en-US" sz="3199" dirty="0" err="1">
                  <a:solidFill>
                    <a:srgbClr val="4A5656"/>
                  </a:solidFill>
                  <a:latin typeface="Arimo"/>
                  <a:ea typeface="Arimo"/>
                  <a:cs typeface="Arimo"/>
                  <a:sym typeface="Arimo"/>
                </a:rPr>
                <a:t>şekillendirilir</a:t>
              </a:r>
              <a:r>
                <a:rPr lang="en-US" sz="3199" dirty="0">
                  <a:solidFill>
                    <a:srgbClr val="4A5656"/>
                  </a:solidFill>
                  <a:latin typeface="Arimo"/>
                  <a:ea typeface="Arimo"/>
                  <a:cs typeface="Arimo"/>
                  <a:sym typeface="Arimo"/>
                </a:rPr>
                <a:t>, </a:t>
              </a:r>
              <a:r>
                <a:rPr lang="en-US" sz="3199" dirty="0" err="1">
                  <a:solidFill>
                    <a:srgbClr val="4A5656"/>
                  </a:solidFill>
                  <a:latin typeface="Arimo"/>
                  <a:ea typeface="Arimo"/>
                  <a:cs typeface="Arimo"/>
                  <a:sym typeface="Arimo"/>
                </a:rPr>
                <a:t>bu</a:t>
              </a:r>
              <a:r>
                <a:rPr lang="en-US" sz="3199" dirty="0">
                  <a:solidFill>
                    <a:srgbClr val="4A5656"/>
                  </a:solidFill>
                  <a:latin typeface="Arimo"/>
                  <a:ea typeface="Arimo"/>
                  <a:cs typeface="Arimo"/>
                  <a:sym typeface="Arimo"/>
                </a:rPr>
                <a:t> da </a:t>
              </a:r>
              <a:r>
                <a:rPr lang="en-US" sz="3199" dirty="0" err="1">
                  <a:solidFill>
                    <a:srgbClr val="4A5656"/>
                  </a:solidFill>
                  <a:latin typeface="Arimo"/>
                  <a:ea typeface="Arimo"/>
                  <a:cs typeface="Arimo"/>
                  <a:sym typeface="Arimo"/>
                </a:rPr>
                <a:t>onların</a:t>
              </a:r>
              <a:r>
                <a:rPr lang="en-US" sz="3199" dirty="0">
                  <a:solidFill>
                    <a:srgbClr val="4A5656"/>
                  </a:solidFill>
                  <a:latin typeface="Arimo"/>
                  <a:ea typeface="Arimo"/>
                  <a:cs typeface="Arimo"/>
                  <a:sym typeface="Arimo"/>
                </a:rPr>
                <a:t> </a:t>
              </a:r>
              <a:r>
                <a:rPr lang="en-US" sz="3199" dirty="0" err="1">
                  <a:solidFill>
                    <a:srgbClr val="4A5656"/>
                  </a:solidFill>
                  <a:latin typeface="Arimo"/>
                  <a:ea typeface="Arimo"/>
                  <a:cs typeface="Arimo"/>
                  <a:sym typeface="Arimo"/>
                </a:rPr>
                <a:t>karakter</a:t>
              </a:r>
              <a:r>
                <a:rPr lang="en-US" sz="3199" dirty="0">
                  <a:solidFill>
                    <a:srgbClr val="4A5656"/>
                  </a:solidFill>
                  <a:latin typeface="Arimo"/>
                  <a:ea typeface="Arimo"/>
                  <a:cs typeface="Arimo"/>
                  <a:sym typeface="Arimo"/>
                </a:rPr>
                <a:t> </a:t>
              </a:r>
              <a:r>
                <a:rPr lang="en-US" sz="3199" dirty="0" err="1">
                  <a:solidFill>
                    <a:srgbClr val="4A5656"/>
                  </a:solidFill>
                  <a:latin typeface="Arimo"/>
                  <a:ea typeface="Arimo"/>
                  <a:cs typeface="Arimo"/>
                  <a:sym typeface="Arimo"/>
                </a:rPr>
                <a:t>ve</a:t>
              </a:r>
              <a:r>
                <a:rPr lang="en-US" sz="3199" dirty="0">
                  <a:solidFill>
                    <a:srgbClr val="4A5656"/>
                  </a:solidFill>
                  <a:latin typeface="Arimo"/>
                  <a:ea typeface="Arimo"/>
                  <a:cs typeface="Arimo"/>
                  <a:sym typeface="Arimo"/>
                </a:rPr>
                <a:t> </a:t>
              </a:r>
              <a:r>
                <a:rPr lang="en-US" sz="3199" dirty="0" err="1">
                  <a:solidFill>
                    <a:srgbClr val="4A5656"/>
                  </a:solidFill>
                  <a:latin typeface="Arimo"/>
                  <a:ea typeface="Arimo"/>
                  <a:cs typeface="Arimo"/>
                  <a:sym typeface="Arimo"/>
                </a:rPr>
                <a:t>değerler</a:t>
              </a:r>
              <a:r>
                <a:rPr lang="en-US" sz="3199" dirty="0">
                  <a:solidFill>
                    <a:srgbClr val="4A5656"/>
                  </a:solidFill>
                  <a:latin typeface="Arimo"/>
                  <a:ea typeface="Arimo"/>
                  <a:cs typeface="Arimo"/>
                  <a:sym typeface="Arimo"/>
                </a:rPr>
                <a:t> </a:t>
              </a:r>
              <a:r>
                <a:rPr lang="en-US" sz="3199" dirty="0" err="1">
                  <a:solidFill>
                    <a:srgbClr val="4A5656"/>
                  </a:solidFill>
                  <a:latin typeface="Arimo"/>
                  <a:ea typeface="Arimo"/>
                  <a:cs typeface="Arimo"/>
                  <a:sym typeface="Arimo"/>
                </a:rPr>
                <a:t>kazanmasında</a:t>
              </a:r>
              <a:r>
                <a:rPr lang="en-US" sz="3199" dirty="0">
                  <a:solidFill>
                    <a:srgbClr val="4A5656"/>
                  </a:solidFill>
                  <a:latin typeface="Arimo"/>
                  <a:ea typeface="Arimo"/>
                  <a:cs typeface="Arimo"/>
                  <a:sym typeface="Arimo"/>
                </a:rPr>
                <a:t> </a:t>
              </a:r>
              <a:r>
                <a:rPr lang="en-US" sz="3199" dirty="0" err="1">
                  <a:solidFill>
                    <a:srgbClr val="4A5656"/>
                  </a:solidFill>
                  <a:latin typeface="Arimo"/>
                  <a:ea typeface="Arimo"/>
                  <a:cs typeface="Arimo"/>
                  <a:sym typeface="Arimo"/>
                </a:rPr>
                <a:t>büyük</a:t>
              </a:r>
              <a:r>
                <a:rPr lang="en-US" sz="3199" dirty="0">
                  <a:solidFill>
                    <a:srgbClr val="4A5656"/>
                  </a:solidFill>
                  <a:latin typeface="Arimo"/>
                  <a:ea typeface="Arimo"/>
                  <a:cs typeface="Arimo"/>
                  <a:sym typeface="Arimo"/>
                </a:rPr>
                <a:t> </a:t>
              </a:r>
              <a:r>
                <a:rPr lang="en-US" sz="3199" dirty="0" err="1">
                  <a:solidFill>
                    <a:srgbClr val="4A5656"/>
                  </a:solidFill>
                  <a:latin typeface="Arimo"/>
                  <a:ea typeface="Arimo"/>
                  <a:cs typeface="Arimo"/>
                  <a:sym typeface="Arimo"/>
                </a:rPr>
                <a:t>rol</a:t>
              </a:r>
              <a:r>
                <a:rPr lang="en-US" sz="3199" dirty="0">
                  <a:solidFill>
                    <a:srgbClr val="4A5656"/>
                  </a:solidFill>
                  <a:latin typeface="Arimo"/>
                  <a:ea typeface="Arimo"/>
                  <a:cs typeface="Arimo"/>
                  <a:sym typeface="Arimo"/>
                </a:rPr>
                <a:t> </a:t>
              </a:r>
              <a:r>
                <a:rPr lang="en-US" sz="3199" dirty="0" err="1">
                  <a:solidFill>
                    <a:srgbClr val="4A5656"/>
                  </a:solidFill>
                  <a:latin typeface="Arimo"/>
                  <a:ea typeface="Arimo"/>
                  <a:cs typeface="Arimo"/>
                  <a:sym typeface="Arimo"/>
                </a:rPr>
                <a:t>oynar</a:t>
              </a:r>
              <a:r>
                <a:rPr lang="en-US" sz="3199" dirty="0">
                  <a:solidFill>
                    <a:srgbClr val="4A5656"/>
                  </a:solidFill>
                  <a:latin typeface="Arimo"/>
                  <a:ea typeface="Arimo"/>
                  <a:cs typeface="Arimo"/>
                  <a:sym typeface="Arimo"/>
                </a:rPr>
                <a:t>.</a:t>
              </a:r>
            </a:p>
            <a:p>
              <a:pPr marL="579119" lvl="1" indent="-289560" algn="l">
                <a:lnSpc>
                  <a:spcPts val="3455"/>
                </a:lnSpc>
              </a:pPr>
              <a:endParaRPr lang="en-US" sz="3199" dirty="0">
                <a:solidFill>
                  <a:srgbClr val="4A5656"/>
                </a:solidFill>
                <a:latin typeface="Arimo"/>
                <a:ea typeface="Arimo"/>
                <a:cs typeface="Arimo"/>
                <a:sym typeface="Arimo"/>
              </a:endParaRPr>
            </a:p>
          </p:txBody>
        </p:sp>
      </p:grpSp>
      <p:sp>
        <p:nvSpPr>
          <p:cNvPr id="8" name="Freeform 8"/>
          <p:cNvSpPr/>
          <p:nvPr/>
        </p:nvSpPr>
        <p:spPr>
          <a:xfrm>
            <a:off x="12725400" y="2476500"/>
            <a:ext cx="5257451" cy="6769233"/>
          </a:xfrm>
          <a:custGeom>
            <a:avLst/>
            <a:gdLst/>
            <a:ahLst/>
            <a:cxnLst/>
            <a:rect l="l" t="t" r="r" b="b"/>
            <a:pathLst>
              <a:path w="5257451" h="6769233">
                <a:moveTo>
                  <a:pt x="0" y="0"/>
                </a:moveTo>
                <a:lnTo>
                  <a:pt x="5257452" y="0"/>
                </a:lnTo>
                <a:lnTo>
                  <a:pt x="5257452" y="6769233"/>
                </a:lnTo>
                <a:lnTo>
                  <a:pt x="0" y="676923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TextBox 9"/>
          <p:cNvSpPr txBox="1"/>
          <p:nvPr/>
        </p:nvSpPr>
        <p:spPr>
          <a:xfrm>
            <a:off x="1257300" y="1243012"/>
            <a:ext cx="5579974" cy="967359"/>
          </a:xfrm>
          <a:prstGeom prst="rect">
            <a:avLst/>
          </a:prstGeom>
        </p:spPr>
        <p:txBody>
          <a:bodyPr lIns="0" tIns="0" rIns="0" bIns="0" rtlCol="0" anchor="t">
            <a:spAutoFit/>
          </a:bodyPr>
          <a:lstStyle/>
          <a:p>
            <a:pPr algn="l">
              <a:lnSpc>
                <a:spcPts val="7128"/>
              </a:lnSpc>
            </a:pPr>
            <a:r>
              <a:rPr lang="en-US" sz="6600">
                <a:solidFill>
                  <a:srgbClr val="4A5656"/>
                </a:solidFill>
                <a:latin typeface="Arimo"/>
                <a:ea typeface="Arimo"/>
                <a:cs typeface="Arimo"/>
                <a:sym typeface="Arimo"/>
              </a:rPr>
              <a:t>Çocuk Nedir?</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0" y="6574"/>
            <a:ext cx="18288000" cy="228600"/>
            <a:chOff x="0" y="0"/>
            <a:chExt cx="24384000" cy="304800"/>
          </a:xfrm>
        </p:grpSpPr>
        <p:sp>
          <p:nvSpPr>
            <p:cNvPr id="4" name="Freeform 4"/>
            <p:cNvSpPr/>
            <p:nvPr/>
          </p:nvSpPr>
          <p:spPr>
            <a:xfrm>
              <a:off x="0" y="0"/>
              <a:ext cx="24384000" cy="304800"/>
            </a:xfrm>
            <a:custGeom>
              <a:avLst/>
              <a:gdLst/>
              <a:ahLst/>
              <a:cxnLst/>
              <a:rect l="l" t="t" r="r" b="b"/>
              <a:pathLst>
                <a:path w="24384000" h="304800">
                  <a:moveTo>
                    <a:pt x="0" y="0"/>
                  </a:moveTo>
                  <a:lnTo>
                    <a:pt x="24384000" y="0"/>
                  </a:lnTo>
                  <a:lnTo>
                    <a:pt x="24384000" y="304800"/>
                  </a:lnTo>
                  <a:lnTo>
                    <a:pt x="0" y="304800"/>
                  </a:lnTo>
                  <a:close/>
                </a:path>
              </a:pathLst>
            </a:custGeom>
            <a:solidFill>
              <a:srgbClr val="BED6DA">
                <a:alpha val="49804"/>
              </a:srgbClr>
            </a:solidFill>
          </p:spPr>
        </p:sp>
      </p:grpSp>
      <p:grpSp>
        <p:nvGrpSpPr>
          <p:cNvPr id="5" name="Group 5"/>
          <p:cNvGrpSpPr/>
          <p:nvPr/>
        </p:nvGrpSpPr>
        <p:grpSpPr>
          <a:xfrm>
            <a:off x="1028700" y="1859130"/>
            <a:ext cx="9867900" cy="8177363"/>
            <a:chOff x="0" y="0"/>
            <a:chExt cx="13661307" cy="10903150"/>
          </a:xfrm>
        </p:grpSpPr>
        <p:sp>
          <p:nvSpPr>
            <p:cNvPr id="6" name="Freeform 6"/>
            <p:cNvSpPr/>
            <p:nvPr/>
          </p:nvSpPr>
          <p:spPr>
            <a:xfrm>
              <a:off x="0" y="0"/>
              <a:ext cx="13661307" cy="10903149"/>
            </a:xfrm>
            <a:custGeom>
              <a:avLst/>
              <a:gdLst/>
              <a:ahLst/>
              <a:cxnLst/>
              <a:rect l="l" t="t" r="r" b="b"/>
              <a:pathLst>
                <a:path w="11627720" h="10903149">
                  <a:moveTo>
                    <a:pt x="0" y="0"/>
                  </a:moveTo>
                  <a:lnTo>
                    <a:pt x="11627720" y="0"/>
                  </a:lnTo>
                  <a:lnTo>
                    <a:pt x="11627720" y="10903149"/>
                  </a:lnTo>
                  <a:lnTo>
                    <a:pt x="0" y="10903149"/>
                  </a:lnTo>
                  <a:close/>
                </a:path>
              </a:pathLst>
            </a:custGeom>
            <a:solidFill>
              <a:srgbClr val="F2F2F2"/>
            </a:solidFill>
          </p:spPr>
        </p:sp>
        <p:sp>
          <p:nvSpPr>
            <p:cNvPr id="7" name="TextBox 7"/>
            <p:cNvSpPr txBox="1"/>
            <p:nvPr/>
          </p:nvSpPr>
          <p:spPr>
            <a:xfrm>
              <a:off x="0" y="9525"/>
              <a:ext cx="13661307" cy="10893625"/>
            </a:xfrm>
            <a:prstGeom prst="rect">
              <a:avLst/>
            </a:prstGeom>
          </p:spPr>
          <p:txBody>
            <a:bodyPr lIns="50800" tIns="50800" rIns="50800" bIns="50800" rtlCol="0" anchor="t"/>
            <a:lstStyle/>
            <a:p>
              <a:pPr algn="l">
                <a:lnSpc>
                  <a:spcPts val="3455"/>
                </a:lnSpc>
              </a:pPr>
              <a:r>
                <a:rPr lang="en-US" sz="3199" dirty="0" err="1">
                  <a:solidFill>
                    <a:srgbClr val="4A5656"/>
                  </a:solidFill>
                  <a:latin typeface="Arimo"/>
                  <a:ea typeface="Arimo"/>
                  <a:cs typeface="Arimo"/>
                  <a:sym typeface="Arimo"/>
                </a:rPr>
                <a:t>Çocuk</a:t>
              </a:r>
              <a:r>
                <a:rPr lang="en-US" sz="3199" dirty="0">
                  <a:solidFill>
                    <a:srgbClr val="4A5656"/>
                  </a:solidFill>
                  <a:latin typeface="Arimo"/>
                  <a:ea typeface="Arimo"/>
                  <a:cs typeface="Arimo"/>
                  <a:sym typeface="Arimo"/>
                </a:rPr>
                <a:t> </a:t>
              </a:r>
              <a:r>
                <a:rPr lang="en-US" sz="3199" dirty="0" err="1">
                  <a:solidFill>
                    <a:srgbClr val="4A5656"/>
                  </a:solidFill>
                  <a:latin typeface="Arimo"/>
                  <a:ea typeface="Arimo"/>
                  <a:cs typeface="Arimo"/>
                  <a:sym typeface="Arimo"/>
                </a:rPr>
                <a:t>hakları</a:t>
              </a:r>
              <a:r>
                <a:rPr lang="en-US" sz="3199" dirty="0">
                  <a:solidFill>
                    <a:srgbClr val="4A5656"/>
                  </a:solidFill>
                  <a:latin typeface="Arimo"/>
                  <a:ea typeface="Arimo"/>
                  <a:cs typeface="Arimo"/>
                  <a:sym typeface="Arimo"/>
                </a:rPr>
                <a:t>, </a:t>
              </a:r>
              <a:r>
                <a:rPr lang="en-US" sz="3199" dirty="0" err="1">
                  <a:solidFill>
                    <a:srgbClr val="4A5656"/>
                  </a:solidFill>
                  <a:latin typeface="Arimo"/>
                  <a:ea typeface="Arimo"/>
                  <a:cs typeface="Arimo"/>
                  <a:sym typeface="Arimo"/>
                </a:rPr>
                <a:t>çocukların</a:t>
              </a:r>
              <a:r>
                <a:rPr lang="en-US" sz="3199" dirty="0">
                  <a:solidFill>
                    <a:srgbClr val="4A5656"/>
                  </a:solidFill>
                  <a:latin typeface="Arimo"/>
                  <a:ea typeface="Arimo"/>
                  <a:cs typeface="Arimo"/>
                  <a:sym typeface="Arimo"/>
                </a:rPr>
                <a:t> </a:t>
              </a:r>
              <a:r>
                <a:rPr lang="en-US" sz="3199" dirty="0" err="1">
                  <a:solidFill>
                    <a:srgbClr val="4A5656"/>
                  </a:solidFill>
                  <a:latin typeface="Arimo"/>
                  <a:ea typeface="Arimo"/>
                  <a:cs typeface="Arimo"/>
                  <a:sym typeface="Arimo"/>
                </a:rPr>
                <a:t>gelişimlerini</a:t>
              </a:r>
              <a:r>
                <a:rPr lang="en-US" sz="3199" dirty="0">
                  <a:solidFill>
                    <a:srgbClr val="4A5656"/>
                  </a:solidFill>
                  <a:latin typeface="Arimo"/>
                  <a:ea typeface="Arimo"/>
                  <a:cs typeface="Arimo"/>
                  <a:sym typeface="Arimo"/>
                </a:rPr>
                <a:t>, </a:t>
              </a:r>
              <a:r>
                <a:rPr lang="en-US" sz="3199" dirty="0" err="1">
                  <a:solidFill>
                    <a:srgbClr val="4A5656"/>
                  </a:solidFill>
                  <a:latin typeface="Arimo"/>
                  <a:ea typeface="Arimo"/>
                  <a:cs typeface="Arimo"/>
                  <a:sym typeface="Arimo"/>
                </a:rPr>
                <a:t>refahlarını</a:t>
              </a:r>
              <a:r>
                <a:rPr lang="en-US" sz="3199" dirty="0">
                  <a:solidFill>
                    <a:srgbClr val="4A5656"/>
                  </a:solidFill>
                  <a:latin typeface="Arimo"/>
                  <a:ea typeface="Arimo"/>
                  <a:cs typeface="Arimo"/>
                  <a:sym typeface="Arimo"/>
                </a:rPr>
                <a:t> </a:t>
              </a:r>
              <a:r>
                <a:rPr lang="en-US" sz="3199" dirty="0" err="1">
                  <a:solidFill>
                    <a:srgbClr val="4A5656"/>
                  </a:solidFill>
                  <a:latin typeface="Arimo"/>
                  <a:ea typeface="Arimo"/>
                  <a:cs typeface="Arimo"/>
                  <a:sym typeface="Arimo"/>
                </a:rPr>
                <a:t>ve</a:t>
              </a:r>
              <a:r>
                <a:rPr lang="en-US" sz="3199" dirty="0">
                  <a:solidFill>
                    <a:srgbClr val="4A5656"/>
                  </a:solidFill>
                  <a:latin typeface="Arimo"/>
                  <a:ea typeface="Arimo"/>
                  <a:cs typeface="Arimo"/>
                  <a:sym typeface="Arimo"/>
                </a:rPr>
                <a:t> </a:t>
              </a:r>
              <a:r>
                <a:rPr lang="en-US" sz="3199" dirty="0" err="1">
                  <a:solidFill>
                    <a:srgbClr val="4A5656"/>
                  </a:solidFill>
                  <a:latin typeface="Arimo"/>
                  <a:ea typeface="Arimo"/>
                  <a:cs typeface="Arimo"/>
                  <a:sym typeface="Arimo"/>
                </a:rPr>
                <a:t>korunmalarını</a:t>
              </a:r>
              <a:r>
                <a:rPr lang="en-US" sz="3199" dirty="0">
                  <a:solidFill>
                    <a:srgbClr val="4A5656"/>
                  </a:solidFill>
                  <a:latin typeface="Arimo"/>
                  <a:ea typeface="Arimo"/>
                  <a:cs typeface="Arimo"/>
                  <a:sym typeface="Arimo"/>
                </a:rPr>
                <a:t> </a:t>
              </a:r>
              <a:r>
                <a:rPr lang="en-US" sz="3199" dirty="0" err="1">
                  <a:solidFill>
                    <a:srgbClr val="4A5656"/>
                  </a:solidFill>
                  <a:latin typeface="Arimo"/>
                  <a:ea typeface="Arimo"/>
                  <a:cs typeface="Arimo"/>
                  <a:sym typeface="Arimo"/>
                </a:rPr>
                <a:t>sağlamak</a:t>
              </a:r>
              <a:r>
                <a:rPr lang="en-US" sz="3199" dirty="0">
                  <a:solidFill>
                    <a:srgbClr val="4A5656"/>
                  </a:solidFill>
                  <a:latin typeface="Arimo"/>
                  <a:ea typeface="Arimo"/>
                  <a:cs typeface="Arimo"/>
                  <a:sym typeface="Arimo"/>
                </a:rPr>
                <a:t> </a:t>
              </a:r>
              <a:r>
                <a:rPr lang="en-US" sz="3199" dirty="0" err="1">
                  <a:solidFill>
                    <a:srgbClr val="4A5656"/>
                  </a:solidFill>
                  <a:latin typeface="Arimo"/>
                  <a:ea typeface="Arimo"/>
                  <a:cs typeface="Arimo"/>
                  <a:sym typeface="Arimo"/>
                </a:rPr>
                <a:t>amacıyla</a:t>
              </a:r>
              <a:r>
                <a:rPr lang="en-US" sz="3199" dirty="0">
                  <a:solidFill>
                    <a:srgbClr val="4A5656"/>
                  </a:solidFill>
                  <a:latin typeface="Arimo"/>
                  <a:ea typeface="Arimo"/>
                  <a:cs typeface="Arimo"/>
                  <a:sym typeface="Arimo"/>
                </a:rPr>
                <a:t> </a:t>
              </a:r>
              <a:r>
                <a:rPr lang="en-US" sz="3199" dirty="0" err="1">
                  <a:solidFill>
                    <a:srgbClr val="4A5656"/>
                  </a:solidFill>
                  <a:latin typeface="Arimo"/>
                  <a:ea typeface="Arimo"/>
                  <a:cs typeface="Arimo"/>
                  <a:sym typeface="Arimo"/>
                </a:rPr>
                <a:t>belirlenen</a:t>
              </a:r>
              <a:r>
                <a:rPr lang="en-US" sz="3199" dirty="0">
                  <a:solidFill>
                    <a:srgbClr val="4A5656"/>
                  </a:solidFill>
                  <a:latin typeface="Arimo"/>
                  <a:ea typeface="Arimo"/>
                  <a:cs typeface="Arimo"/>
                  <a:sym typeface="Arimo"/>
                </a:rPr>
                <a:t> </a:t>
              </a:r>
              <a:r>
                <a:rPr lang="en-US" sz="3199" dirty="0" err="1">
                  <a:solidFill>
                    <a:srgbClr val="4A5656"/>
                  </a:solidFill>
                  <a:latin typeface="Arimo"/>
                  <a:ea typeface="Arimo"/>
                  <a:cs typeface="Arimo"/>
                  <a:sym typeface="Arimo"/>
                </a:rPr>
                <a:t>temel</a:t>
              </a:r>
              <a:r>
                <a:rPr lang="en-US" sz="3199" dirty="0">
                  <a:solidFill>
                    <a:srgbClr val="4A5656"/>
                  </a:solidFill>
                  <a:latin typeface="Arimo"/>
                  <a:ea typeface="Arimo"/>
                  <a:cs typeface="Arimo"/>
                  <a:sym typeface="Arimo"/>
                </a:rPr>
                <a:t> </a:t>
              </a:r>
              <a:r>
                <a:rPr lang="en-US" sz="3199" dirty="0" err="1">
                  <a:solidFill>
                    <a:srgbClr val="4A5656"/>
                  </a:solidFill>
                  <a:latin typeface="Arimo"/>
                  <a:ea typeface="Arimo"/>
                  <a:cs typeface="Arimo"/>
                  <a:sym typeface="Arimo"/>
                </a:rPr>
                <a:t>haklardır</a:t>
              </a:r>
              <a:r>
                <a:rPr lang="en-US" sz="3199" dirty="0">
                  <a:solidFill>
                    <a:srgbClr val="4A5656"/>
                  </a:solidFill>
                  <a:latin typeface="Arimo"/>
                  <a:ea typeface="Arimo"/>
                  <a:cs typeface="Arimo"/>
                  <a:sym typeface="Arimo"/>
                </a:rPr>
                <a:t>. </a:t>
              </a:r>
              <a:r>
                <a:rPr lang="en-US" sz="3199" dirty="0" err="1">
                  <a:solidFill>
                    <a:srgbClr val="4A5656"/>
                  </a:solidFill>
                  <a:latin typeface="Arimo"/>
                  <a:ea typeface="Arimo"/>
                  <a:cs typeface="Arimo"/>
                  <a:sym typeface="Arimo"/>
                </a:rPr>
                <a:t>Birleşmiş</a:t>
              </a:r>
              <a:r>
                <a:rPr lang="en-US" sz="3199" dirty="0">
                  <a:solidFill>
                    <a:srgbClr val="4A5656"/>
                  </a:solidFill>
                  <a:latin typeface="Arimo"/>
                  <a:ea typeface="Arimo"/>
                  <a:cs typeface="Arimo"/>
                  <a:sym typeface="Arimo"/>
                </a:rPr>
                <a:t> </a:t>
              </a:r>
              <a:r>
                <a:rPr lang="en-US" sz="3199" dirty="0" err="1">
                  <a:solidFill>
                    <a:srgbClr val="4A5656"/>
                  </a:solidFill>
                  <a:latin typeface="Arimo"/>
                  <a:ea typeface="Arimo"/>
                  <a:cs typeface="Arimo"/>
                  <a:sym typeface="Arimo"/>
                </a:rPr>
                <a:t>Milletler</a:t>
              </a:r>
              <a:r>
                <a:rPr lang="en-US" sz="3199" dirty="0">
                  <a:solidFill>
                    <a:srgbClr val="4A5656"/>
                  </a:solidFill>
                  <a:latin typeface="Arimo"/>
                  <a:ea typeface="Arimo"/>
                  <a:cs typeface="Arimo"/>
                  <a:sym typeface="Arimo"/>
                </a:rPr>
                <a:t> </a:t>
              </a:r>
              <a:r>
                <a:rPr lang="en-US" sz="3199" dirty="0" err="1">
                  <a:solidFill>
                    <a:srgbClr val="4A5656"/>
                  </a:solidFill>
                  <a:latin typeface="Arimo"/>
                  <a:ea typeface="Arimo"/>
                  <a:cs typeface="Arimo"/>
                  <a:sym typeface="Arimo"/>
                </a:rPr>
                <a:t>Çocuk</a:t>
              </a:r>
              <a:r>
                <a:rPr lang="en-US" sz="3199" dirty="0">
                  <a:solidFill>
                    <a:srgbClr val="4A5656"/>
                  </a:solidFill>
                  <a:latin typeface="Arimo"/>
                  <a:ea typeface="Arimo"/>
                  <a:cs typeface="Arimo"/>
                  <a:sym typeface="Arimo"/>
                </a:rPr>
                <a:t> </a:t>
              </a:r>
              <a:r>
                <a:rPr lang="en-US" sz="3199" dirty="0" err="1">
                  <a:solidFill>
                    <a:srgbClr val="4A5656"/>
                  </a:solidFill>
                  <a:latin typeface="Arimo"/>
                  <a:ea typeface="Arimo"/>
                  <a:cs typeface="Arimo"/>
                  <a:sym typeface="Arimo"/>
                </a:rPr>
                <a:t>Hakları</a:t>
              </a:r>
              <a:r>
                <a:rPr lang="en-US" sz="3199" dirty="0">
                  <a:solidFill>
                    <a:srgbClr val="4A5656"/>
                  </a:solidFill>
                  <a:latin typeface="Arimo"/>
                  <a:ea typeface="Arimo"/>
                  <a:cs typeface="Arimo"/>
                  <a:sym typeface="Arimo"/>
                </a:rPr>
                <a:t> </a:t>
              </a:r>
              <a:r>
                <a:rPr lang="en-US" sz="3199" dirty="0" err="1">
                  <a:solidFill>
                    <a:srgbClr val="4A5656"/>
                  </a:solidFill>
                  <a:latin typeface="Arimo"/>
                  <a:ea typeface="Arimo"/>
                  <a:cs typeface="Arimo"/>
                  <a:sym typeface="Arimo"/>
                </a:rPr>
                <a:t>Sözleşmesi'nde</a:t>
              </a:r>
              <a:r>
                <a:rPr lang="en-US" sz="3199" dirty="0">
                  <a:solidFill>
                    <a:srgbClr val="4A5656"/>
                  </a:solidFill>
                  <a:latin typeface="Arimo"/>
                  <a:ea typeface="Arimo"/>
                  <a:cs typeface="Arimo"/>
                  <a:sym typeface="Arimo"/>
                </a:rPr>
                <a:t> </a:t>
              </a:r>
              <a:r>
                <a:rPr lang="en-US" sz="3199" dirty="0" err="1">
                  <a:solidFill>
                    <a:srgbClr val="4A5656"/>
                  </a:solidFill>
                  <a:latin typeface="Arimo"/>
                  <a:ea typeface="Arimo"/>
                  <a:cs typeface="Arimo"/>
                  <a:sym typeface="Arimo"/>
                </a:rPr>
                <a:t>belirtilen</a:t>
              </a:r>
              <a:r>
                <a:rPr lang="en-US" sz="3199" dirty="0">
                  <a:solidFill>
                    <a:srgbClr val="4A5656"/>
                  </a:solidFill>
                  <a:latin typeface="Arimo"/>
                  <a:ea typeface="Arimo"/>
                  <a:cs typeface="Arimo"/>
                  <a:sym typeface="Arimo"/>
                </a:rPr>
                <a:t> </a:t>
              </a:r>
              <a:r>
                <a:rPr lang="en-US" sz="3199" dirty="0" err="1">
                  <a:solidFill>
                    <a:srgbClr val="4A5656"/>
                  </a:solidFill>
                  <a:latin typeface="Arimo"/>
                  <a:ea typeface="Arimo"/>
                  <a:cs typeface="Arimo"/>
                  <a:sym typeface="Arimo"/>
                </a:rPr>
                <a:t>başlıca</a:t>
              </a:r>
              <a:r>
                <a:rPr lang="en-US" sz="3199" dirty="0">
                  <a:solidFill>
                    <a:srgbClr val="4A5656"/>
                  </a:solidFill>
                  <a:latin typeface="Arimo"/>
                  <a:ea typeface="Arimo"/>
                  <a:cs typeface="Arimo"/>
                  <a:sym typeface="Arimo"/>
                </a:rPr>
                <a:t> </a:t>
              </a:r>
              <a:r>
                <a:rPr lang="en-US" sz="3199" dirty="0" err="1">
                  <a:solidFill>
                    <a:srgbClr val="4A5656"/>
                  </a:solidFill>
                  <a:latin typeface="Arimo"/>
                  <a:ea typeface="Arimo"/>
                  <a:cs typeface="Arimo"/>
                  <a:sym typeface="Arimo"/>
                </a:rPr>
                <a:t>çocuk</a:t>
              </a:r>
              <a:r>
                <a:rPr lang="en-US" sz="3199" dirty="0">
                  <a:solidFill>
                    <a:srgbClr val="4A5656"/>
                  </a:solidFill>
                  <a:latin typeface="Arimo"/>
                  <a:ea typeface="Arimo"/>
                  <a:cs typeface="Arimo"/>
                  <a:sym typeface="Arimo"/>
                </a:rPr>
                <a:t> </a:t>
              </a:r>
              <a:r>
                <a:rPr lang="en-US" sz="3199" dirty="0" err="1">
                  <a:solidFill>
                    <a:srgbClr val="4A5656"/>
                  </a:solidFill>
                  <a:latin typeface="Arimo"/>
                  <a:ea typeface="Arimo"/>
                  <a:cs typeface="Arimo"/>
                  <a:sym typeface="Arimo"/>
                </a:rPr>
                <a:t>hakları</a:t>
              </a:r>
              <a:r>
                <a:rPr lang="en-US" sz="3199" dirty="0">
                  <a:solidFill>
                    <a:srgbClr val="4A5656"/>
                  </a:solidFill>
                  <a:latin typeface="Arimo"/>
                  <a:ea typeface="Arimo"/>
                  <a:cs typeface="Arimo"/>
                  <a:sym typeface="Arimo"/>
                </a:rPr>
                <a:t> </a:t>
              </a:r>
              <a:r>
                <a:rPr lang="en-US" sz="3199" dirty="0" err="1">
                  <a:solidFill>
                    <a:srgbClr val="4A5656"/>
                  </a:solidFill>
                  <a:latin typeface="Arimo"/>
                  <a:ea typeface="Arimo"/>
                  <a:cs typeface="Arimo"/>
                  <a:sym typeface="Arimo"/>
                </a:rPr>
                <a:t>şunlardır</a:t>
              </a:r>
              <a:r>
                <a:rPr lang="en-US" sz="3199" dirty="0">
                  <a:solidFill>
                    <a:srgbClr val="4A5656"/>
                  </a:solidFill>
                  <a:latin typeface="Arimo"/>
                  <a:ea typeface="Arimo"/>
                  <a:cs typeface="Arimo"/>
                  <a:sym typeface="Arimo"/>
                </a:rPr>
                <a:t>:</a:t>
              </a:r>
            </a:p>
            <a:p>
              <a:pPr algn="l">
                <a:lnSpc>
                  <a:spcPts val="3455"/>
                </a:lnSpc>
              </a:pPr>
              <a:endParaRPr lang="en-US" sz="3199" dirty="0">
                <a:solidFill>
                  <a:srgbClr val="4A5656"/>
                </a:solidFill>
                <a:latin typeface="Arimo"/>
                <a:ea typeface="Arimo"/>
                <a:cs typeface="Arimo"/>
                <a:sym typeface="Arimo"/>
              </a:endParaRPr>
            </a:p>
            <a:p>
              <a:pPr marL="579119" lvl="1" indent="-289560" algn="l">
                <a:lnSpc>
                  <a:spcPts val="3455"/>
                </a:lnSpc>
                <a:buFont typeface="Arial"/>
                <a:buChar char="•"/>
              </a:pPr>
              <a:r>
                <a:rPr lang="en-US" sz="3199" dirty="0">
                  <a:solidFill>
                    <a:srgbClr val="4A5656"/>
                  </a:solidFill>
                  <a:latin typeface="Arimo"/>
                  <a:ea typeface="Arimo"/>
                  <a:cs typeface="Arimo"/>
                  <a:sym typeface="Arimo"/>
                </a:rPr>
                <a:t>1.Yaşam </a:t>
              </a:r>
              <a:r>
                <a:rPr lang="en-US" sz="3199" dirty="0" err="1">
                  <a:solidFill>
                    <a:srgbClr val="4A5656"/>
                  </a:solidFill>
                  <a:latin typeface="Arimo"/>
                  <a:ea typeface="Arimo"/>
                  <a:cs typeface="Arimo"/>
                  <a:sym typeface="Arimo"/>
                </a:rPr>
                <a:t>Hakkı</a:t>
              </a:r>
              <a:endParaRPr lang="en-US" sz="3199" dirty="0">
                <a:solidFill>
                  <a:srgbClr val="4A5656"/>
                </a:solidFill>
                <a:latin typeface="Arimo"/>
                <a:ea typeface="Arimo"/>
                <a:cs typeface="Arimo"/>
                <a:sym typeface="Arimo"/>
              </a:endParaRPr>
            </a:p>
            <a:p>
              <a:pPr marL="579119" lvl="1" indent="-289560" algn="l">
                <a:lnSpc>
                  <a:spcPts val="3455"/>
                </a:lnSpc>
                <a:buFont typeface="Arial"/>
                <a:buChar char="•"/>
              </a:pPr>
              <a:r>
                <a:rPr lang="en-US" sz="3199" dirty="0">
                  <a:solidFill>
                    <a:srgbClr val="4A5656"/>
                  </a:solidFill>
                  <a:latin typeface="Arimo"/>
                  <a:ea typeface="Arimo"/>
                  <a:cs typeface="Arimo"/>
                  <a:sym typeface="Arimo"/>
                </a:rPr>
                <a:t>2.Gelişim </a:t>
              </a:r>
              <a:r>
                <a:rPr lang="en-US" sz="3199" dirty="0" err="1">
                  <a:solidFill>
                    <a:srgbClr val="4A5656"/>
                  </a:solidFill>
                  <a:latin typeface="Arimo"/>
                  <a:ea typeface="Arimo"/>
                  <a:cs typeface="Arimo"/>
                  <a:sym typeface="Arimo"/>
                </a:rPr>
                <a:t>Hakkı</a:t>
              </a:r>
              <a:endParaRPr lang="en-US" sz="3199" dirty="0">
                <a:solidFill>
                  <a:srgbClr val="4A5656"/>
                </a:solidFill>
                <a:latin typeface="Arimo"/>
                <a:ea typeface="Arimo"/>
                <a:cs typeface="Arimo"/>
                <a:sym typeface="Arimo"/>
              </a:endParaRPr>
            </a:p>
            <a:p>
              <a:pPr marL="579119" lvl="1" indent="-289560" algn="l">
                <a:lnSpc>
                  <a:spcPts val="3455"/>
                </a:lnSpc>
                <a:buFont typeface="Arial"/>
                <a:buChar char="•"/>
              </a:pPr>
              <a:r>
                <a:rPr lang="en-US" sz="3199" dirty="0">
                  <a:solidFill>
                    <a:srgbClr val="4A5656"/>
                  </a:solidFill>
                  <a:latin typeface="Arimo"/>
                  <a:ea typeface="Arimo"/>
                  <a:cs typeface="Arimo"/>
                  <a:sym typeface="Arimo"/>
                </a:rPr>
                <a:t>3.Eğitim </a:t>
              </a:r>
              <a:r>
                <a:rPr lang="en-US" sz="3199" dirty="0" err="1">
                  <a:solidFill>
                    <a:srgbClr val="4A5656"/>
                  </a:solidFill>
                  <a:latin typeface="Arimo"/>
                  <a:ea typeface="Arimo"/>
                  <a:cs typeface="Arimo"/>
                  <a:sym typeface="Arimo"/>
                </a:rPr>
                <a:t>Hakkı</a:t>
              </a:r>
              <a:endParaRPr lang="en-US" sz="3199" dirty="0">
                <a:solidFill>
                  <a:srgbClr val="4A5656"/>
                </a:solidFill>
                <a:latin typeface="Arimo"/>
                <a:ea typeface="Arimo"/>
                <a:cs typeface="Arimo"/>
                <a:sym typeface="Arimo"/>
              </a:endParaRPr>
            </a:p>
            <a:p>
              <a:pPr marL="579119" lvl="1" indent="-289560" algn="l">
                <a:lnSpc>
                  <a:spcPts val="3455"/>
                </a:lnSpc>
                <a:buFont typeface="Arial"/>
                <a:buChar char="•"/>
              </a:pPr>
              <a:r>
                <a:rPr lang="en-US" sz="3199" dirty="0">
                  <a:solidFill>
                    <a:srgbClr val="4A5656"/>
                  </a:solidFill>
                  <a:latin typeface="Arimo"/>
                  <a:ea typeface="Arimo"/>
                  <a:cs typeface="Arimo"/>
                  <a:sym typeface="Arimo"/>
                </a:rPr>
                <a:t>4.Sağlık </a:t>
              </a:r>
              <a:r>
                <a:rPr lang="en-US" sz="3199" dirty="0" err="1">
                  <a:solidFill>
                    <a:srgbClr val="4A5656"/>
                  </a:solidFill>
                  <a:latin typeface="Arimo"/>
                  <a:ea typeface="Arimo"/>
                  <a:cs typeface="Arimo"/>
                  <a:sym typeface="Arimo"/>
                </a:rPr>
                <a:t>Hakkı</a:t>
              </a:r>
              <a:endParaRPr lang="en-US" sz="3199" dirty="0">
                <a:solidFill>
                  <a:srgbClr val="4A5656"/>
                </a:solidFill>
                <a:latin typeface="Arimo"/>
                <a:ea typeface="Arimo"/>
                <a:cs typeface="Arimo"/>
                <a:sym typeface="Arimo"/>
              </a:endParaRPr>
            </a:p>
            <a:p>
              <a:pPr marL="579119" lvl="1" indent="-289560" algn="l">
                <a:lnSpc>
                  <a:spcPts val="3455"/>
                </a:lnSpc>
                <a:buFont typeface="Arial"/>
                <a:buChar char="•"/>
              </a:pPr>
              <a:r>
                <a:rPr lang="en-US" sz="3199" dirty="0">
                  <a:solidFill>
                    <a:srgbClr val="4A5656"/>
                  </a:solidFill>
                  <a:latin typeface="Arimo"/>
                  <a:ea typeface="Arimo"/>
                  <a:cs typeface="Arimo"/>
                  <a:sym typeface="Arimo"/>
                </a:rPr>
                <a:t>5.Korunma </a:t>
              </a:r>
              <a:r>
                <a:rPr lang="en-US" sz="3199" dirty="0" err="1">
                  <a:solidFill>
                    <a:srgbClr val="4A5656"/>
                  </a:solidFill>
                  <a:latin typeface="Arimo"/>
                  <a:ea typeface="Arimo"/>
                  <a:cs typeface="Arimo"/>
                  <a:sym typeface="Arimo"/>
                </a:rPr>
                <a:t>Hakkı</a:t>
              </a:r>
              <a:endParaRPr lang="en-US" sz="3199" dirty="0">
                <a:solidFill>
                  <a:srgbClr val="4A5656"/>
                </a:solidFill>
                <a:latin typeface="Arimo"/>
                <a:ea typeface="Arimo"/>
                <a:cs typeface="Arimo"/>
                <a:sym typeface="Arimo"/>
              </a:endParaRPr>
            </a:p>
            <a:p>
              <a:pPr marL="579119" lvl="1" indent="-289560" algn="l">
                <a:lnSpc>
                  <a:spcPts val="3455"/>
                </a:lnSpc>
                <a:buFont typeface="Arial"/>
                <a:buChar char="•"/>
              </a:pPr>
              <a:r>
                <a:rPr lang="en-US" sz="3199" dirty="0">
                  <a:solidFill>
                    <a:srgbClr val="4A5656"/>
                  </a:solidFill>
                  <a:latin typeface="Arimo"/>
                  <a:ea typeface="Arimo"/>
                  <a:cs typeface="Arimo"/>
                  <a:sym typeface="Arimo"/>
                </a:rPr>
                <a:t>6.Katılım </a:t>
              </a:r>
              <a:r>
                <a:rPr lang="en-US" sz="3199" dirty="0" err="1">
                  <a:solidFill>
                    <a:srgbClr val="4A5656"/>
                  </a:solidFill>
                  <a:latin typeface="Arimo"/>
                  <a:ea typeface="Arimo"/>
                  <a:cs typeface="Arimo"/>
                  <a:sym typeface="Arimo"/>
                </a:rPr>
                <a:t>Hakkı</a:t>
              </a:r>
              <a:endParaRPr lang="en-US" sz="3199" dirty="0">
                <a:solidFill>
                  <a:srgbClr val="4A5656"/>
                </a:solidFill>
                <a:latin typeface="Arimo"/>
                <a:ea typeface="Arimo"/>
                <a:cs typeface="Arimo"/>
                <a:sym typeface="Arimo"/>
              </a:endParaRPr>
            </a:p>
            <a:p>
              <a:pPr marL="579119" lvl="1" indent="-289560" algn="l">
                <a:lnSpc>
                  <a:spcPts val="3455"/>
                </a:lnSpc>
                <a:buFont typeface="Arial"/>
                <a:buChar char="•"/>
              </a:pPr>
              <a:r>
                <a:rPr lang="en-US" sz="3199" dirty="0">
                  <a:solidFill>
                    <a:srgbClr val="4A5656"/>
                  </a:solidFill>
                  <a:latin typeface="Arimo"/>
                  <a:ea typeface="Arimo"/>
                  <a:cs typeface="Arimo"/>
                  <a:sym typeface="Arimo"/>
                </a:rPr>
                <a:t>7.Oyun </a:t>
              </a:r>
              <a:r>
                <a:rPr lang="en-US" sz="3199" dirty="0" err="1">
                  <a:solidFill>
                    <a:srgbClr val="4A5656"/>
                  </a:solidFill>
                  <a:latin typeface="Arimo"/>
                  <a:ea typeface="Arimo"/>
                  <a:cs typeface="Arimo"/>
                  <a:sym typeface="Arimo"/>
                </a:rPr>
                <a:t>ve</a:t>
              </a:r>
              <a:r>
                <a:rPr lang="en-US" sz="3199" dirty="0">
                  <a:solidFill>
                    <a:srgbClr val="4A5656"/>
                  </a:solidFill>
                  <a:latin typeface="Arimo"/>
                  <a:ea typeface="Arimo"/>
                  <a:cs typeface="Arimo"/>
                  <a:sym typeface="Arimo"/>
                </a:rPr>
                <a:t> </a:t>
              </a:r>
              <a:r>
                <a:rPr lang="en-US" sz="3199" dirty="0" err="1">
                  <a:solidFill>
                    <a:srgbClr val="4A5656"/>
                  </a:solidFill>
                  <a:latin typeface="Arimo"/>
                  <a:ea typeface="Arimo"/>
                  <a:cs typeface="Arimo"/>
                  <a:sym typeface="Arimo"/>
                </a:rPr>
                <a:t>Dinlenme</a:t>
              </a:r>
              <a:r>
                <a:rPr lang="en-US" sz="3199" dirty="0">
                  <a:solidFill>
                    <a:srgbClr val="4A5656"/>
                  </a:solidFill>
                  <a:latin typeface="Arimo"/>
                  <a:ea typeface="Arimo"/>
                  <a:cs typeface="Arimo"/>
                  <a:sym typeface="Arimo"/>
                </a:rPr>
                <a:t> </a:t>
              </a:r>
              <a:r>
                <a:rPr lang="en-US" sz="3199" dirty="0" err="1">
                  <a:solidFill>
                    <a:srgbClr val="4A5656"/>
                  </a:solidFill>
                  <a:latin typeface="Arimo"/>
                  <a:ea typeface="Arimo"/>
                  <a:cs typeface="Arimo"/>
                  <a:sym typeface="Arimo"/>
                </a:rPr>
                <a:t>Hakkı</a:t>
              </a:r>
              <a:endParaRPr lang="en-US" sz="3199" dirty="0">
                <a:solidFill>
                  <a:srgbClr val="4A5656"/>
                </a:solidFill>
                <a:latin typeface="Arimo"/>
                <a:ea typeface="Arimo"/>
                <a:cs typeface="Arimo"/>
                <a:sym typeface="Arimo"/>
              </a:endParaRPr>
            </a:p>
            <a:p>
              <a:pPr algn="l">
                <a:lnSpc>
                  <a:spcPts val="3455"/>
                </a:lnSpc>
              </a:pPr>
              <a:endParaRPr lang="en-US" sz="3199" dirty="0">
                <a:solidFill>
                  <a:srgbClr val="4A5656"/>
                </a:solidFill>
                <a:latin typeface="Arimo"/>
                <a:ea typeface="Arimo"/>
                <a:cs typeface="Arimo"/>
                <a:sym typeface="Arimo"/>
              </a:endParaRPr>
            </a:p>
            <a:p>
              <a:pPr algn="l">
                <a:lnSpc>
                  <a:spcPts val="3455"/>
                </a:lnSpc>
              </a:pPr>
              <a:r>
                <a:rPr lang="en-US" sz="3199" dirty="0">
                  <a:solidFill>
                    <a:srgbClr val="4A5656"/>
                  </a:solidFill>
                  <a:latin typeface="Arimo"/>
                  <a:ea typeface="Arimo"/>
                  <a:cs typeface="Arimo"/>
                  <a:sym typeface="Arimo"/>
                </a:rPr>
                <a:t>Bu </a:t>
              </a:r>
              <a:r>
                <a:rPr lang="en-US" sz="3199" dirty="0" err="1">
                  <a:solidFill>
                    <a:srgbClr val="4A5656"/>
                  </a:solidFill>
                  <a:latin typeface="Arimo"/>
                  <a:ea typeface="Arimo"/>
                  <a:cs typeface="Arimo"/>
                  <a:sym typeface="Arimo"/>
                </a:rPr>
                <a:t>haklar</a:t>
              </a:r>
              <a:r>
                <a:rPr lang="en-US" sz="3199" dirty="0">
                  <a:solidFill>
                    <a:srgbClr val="4A5656"/>
                  </a:solidFill>
                  <a:latin typeface="Arimo"/>
                  <a:ea typeface="Arimo"/>
                  <a:cs typeface="Arimo"/>
                  <a:sym typeface="Arimo"/>
                </a:rPr>
                <a:t>, </a:t>
              </a:r>
              <a:r>
                <a:rPr lang="en-US" sz="3199" dirty="0" err="1">
                  <a:solidFill>
                    <a:srgbClr val="4A5656"/>
                  </a:solidFill>
                  <a:latin typeface="Arimo"/>
                  <a:ea typeface="Arimo"/>
                  <a:cs typeface="Arimo"/>
                  <a:sym typeface="Arimo"/>
                </a:rPr>
                <a:t>çocukların</a:t>
              </a:r>
              <a:r>
                <a:rPr lang="en-US" sz="3199" dirty="0">
                  <a:solidFill>
                    <a:srgbClr val="4A5656"/>
                  </a:solidFill>
                  <a:latin typeface="Arimo"/>
                  <a:ea typeface="Arimo"/>
                  <a:cs typeface="Arimo"/>
                  <a:sym typeface="Arimo"/>
                </a:rPr>
                <a:t> </a:t>
              </a:r>
              <a:r>
                <a:rPr lang="en-US" sz="3199" dirty="0" err="1">
                  <a:solidFill>
                    <a:srgbClr val="4A5656"/>
                  </a:solidFill>
                  <a:latin typeface="Arimo"/>
                  <a:ea typeface="Arimo"/>
                  <a:cs typeface="Arimo"/>
                  <a:sym typeface="Arimo"/>
                </a:rPr>
                <a:t>sağlıklı</a:t>
              </a:r>
              <a:r>
                <a:rPr lang="en-US" sz="3199" dirty="0">
                  <a:solidFill>
                    <a:srgbClr val="4A5656"/>
                  </a:solidFill>
                  <a:latin typeface="Arimo"/>
                  <a:ea typeface="Arimo"/>
                  <a:cs typeface="Arimo"/>
                  <a:sym typeface="Arimo"/>
                </a:rPr>
                <a:t> </a:t>
              </a:r>
              <a:r>
                <a:rPr lang="en-US" sz="3199" dirty="0" err="1">
                  <a:solidFill>
                    <a:srgbClr val="4A5656"/>
                  </a:solidFill>
                  <a:latin typeface="Arimo"/>
                  <a:ea typeface="Arimo"/>
                  <a:cs typeface="Arimo"/>
                  <a:sym typeface="Arimo"/>
                </a:rPr>
                <a:t>ve</a:t>
              </a:r>
              <a:r>
                <a:rPr lang="en-US" sz="3199" dirty="0">
                  <a:solidFill>
                    <a:srgbClr val="4A5656"/>
                  </a:solidFill>
                  <a:latin typeface="Arimo"/>
                  <a:ea typeface="Arimo"/>
                  <a:cs typeface="Arimo"/>
                  <a:sym typeface="Arimo"/>
                </a:rPr>
                <a:t> </a:t>
              </a:r>
              <a:r>
                <a:rPr lang="en-US" sz="3199" dirty="0" err="1">
                  <a:solidFill>
                    <a:srgbClr val="4A5656"/>
                  </a:solidFill>
                  <a:latin typeface="Arimo"/>
                  <a:ea typeface="Arimo"/>
                  <a:cs typeface="Arimo"/>
                  <a:sym typeface="Arimo"/>
                </a:rPr>
                <a:t>mutlu</a:t>
              </a:r>
              <a:r>
                <a:rPr lang="en-US" sz="3199" dirty="0">
                  <a:solidFill>
                    <a:srgbClr val="4A5656"/>
                  </a:solidFill>
                  <a:latin typeface="Arimo"/>
                  <a:ea typeface="Arimo"/>
                  <a:cs typeface="Arimo"/>
                  <a:sym typeface="Arimo"/>
                </a:rPr>
                <a:t> </a:t>
              </a:r>
              <a:r>
                <a:rPr lang="en-US" sz="3199" dirty="0" err="1">
                  <a:solidFill>
                    <a:srgbClr val="4A5656"/>
                  </a:solidFill>
                  <a:latin typeface="Arimo"/>
                  <a:ea typeface="Arimo"/>
                  <a:cs typeface="Arimo"/>
                  <a:sym typeface="Arimo"/>
                </a:rPr>
                <a:t>bir</a:t>
              </a:r>
              <a:r>
                <a:rPr lang="en-US" sz="3199" dirty="0">
                  <a:solidFill>
                    <a:srgbClr val="4A5656"/>
                  </a:solidFill>
                  <a:latin typeface="Arimo"/>
                  <a:ea typeface="Arimo"/>
                  <a:cs typeface="Arimo"/>
                  <a:sym typeface="Arimo"/>
                </a:rPr>
                <a:t> </a:t>
              </a:r>
              <a:r>
                <a:rPr lang="en-US" sz="3199" dirty="0" err="1">
                  <a:solidFill>
                    <a:srgbClr val="4A5656"/>
                  </a:solidFill>
                  <a:latin typeface="Arimo"/>
                  <a:ea typeface="Arimo"/>
                  <a:cs typeface="Arimo"/>
                  <a:sym typeface="Arimo"/>
                </a:rPr>
                <a:t>yaşam</a:t>
              </a:r>
              <a:r>
                <a:rPr lang="en-US" sz="3199" dirty="0">
                  <a:solidFill>
                    <a:srgbClr val="4A5656"/>
                  </a:solidFill>
                  <a:latin typeface="Arimo"/>
                  <a:ea typeface="Arimo"/>
                  <a:cs typeface="Arimo"/>
                  <a:sym typeface="Arimo"/>
                </a:rPr>
                <a:t> </a:t>
              </a:r>
              <a:r>
                <a:rPr lang="en-US" sz="3199" dirty="0" err="1">
                  <a:solidFill>
                    <a:srgbClr val="4A5656"/>
                  </a:solidFill>
                  <a:latin typeface="Arimo"/>
                  <a:ea typeface="Arimo"/>
                  <a:cs typeface="Arimo"/>
                  <a:sym typeface="Arimo"/>
                </a:rPr>
                <a:t>sürmeleri</a:t>
              </a:r>
              <a:r>
                <a:rPr lang="en-US" sz="3199" dirty="0">
                  <a:solidFill>
                    <a:srgbClr val="4A5656"/>
                  </a:solidFill>
                  <a:latin typeface="Arimo"/>
                  <a:ea typeface="Arimo"/>
                  <a:cs typeface="Arimo"/>
                  <a:sym typeface="Arimo"/>
                </a:rPr>
                <a:t> </a:t>
              </a:r>
              <a:r>
                <a:rPr lang="en-US" sz="3199" dirty="0" err="1">
                  <a:solidFill>
                    <a:srgbClr val="4A5656"/>
                  </a:solidFill>
                  <a:latin typeface="Arimo"/>
                  <a:ea typeface="Arimo"/>
                  <a:cs typeface="Arimo"/>
                  <a:sym typeface="Arimo"/>
                </a:rPr>
                <a:t>için</a:t>
              </a:r>
              <a:r>
                <a:rPr lang="en-US" sz="3199" dirty="0">
                  <a:solidFill>
                    <a:srgbClr val="4A5656"/>
                  </a:solidFill>
                  <a:latin typeface="Arimo"/>
                  <a:ea typeface="Arimo"/>
                  <a:cs typeface="Arimo"/>
                  <a:sym typeface="Arimo"/>
                </a:rPr>
                <a:t> </a:t>
              </a:r>
              <a:r>
                <a:rPr lang="en-US" sz="3199" dirty="0" err="1">
                  <a:solidFill>
                    <a:srgbClr val="4A5656"/>
                  </a:solidFill>
                  <a:latin typeface="Arimo"/>
                  <a:ea typeface="Arimo"/>
                  <a:cs typeface="Arimo"/>
                  <a:sym typeface="Arimo"/>
                </a:rPr>
                <a:t>önemlidir</a:t>
              </a:r>
              <a:r>
                <a:rPr lang="en-US" sz="3199" dirty="0">
                  <a:solidFill>
                    <a:srgbClr val="4A5656"/>
                  </a:solidFill>
                  <a:latin typeface="Arimo"/>
                  <a:ea typeface="Arimo"/>
                  <a:cs typeface="Arimo"/>
                  <a:sym typeface="Arimo"/>
                </a:rPr>
                <a:t>. Her </a:t>
              </a:r>
              <a:r>
                <a:rPr lang="en-US" sz="3199" dirty="0" err="1">
                  <a:solidFill>
                    <a:srgbClr val="4A5656"/>
                  </a:solidFill>
                  <a:latin typeface="Arimo"/>
                  <a:ea typeface="Arimo"/>
                  <a:cs typeface="Arimo"/>
                  <a:sym typeface="Arimo"/>
                </a:rPr>
                <a:t>ülkenin</a:t>
              </a:r>
              <a:r>
                <a:rPr lang="en-US" sz="3199" dirty="0">
                  <a:solidFill>
                    <a:srgbClr val="4A5656"/>
                  </a:solidFill>
                  <a:latin typeface="Arimo"/>
                  <a:ea typeface="Arimo"/>
                  <a:cs typeface="Arimo"/>
                  <a:sym typeface="Arimo"/>
                </a:rPr>
                <a:t> </a:t>
              </a:r>
              <a:r>
                <a:rPr lang="en-US" sz="3199" dirty="0" err="1">
                  <a:solidFill>
                    <a:srgbClr val="4A5656"/>
                  </a:solidFill>
                  <a:latin typeface="Arimo"/>
                  <a:ea typeface="Arimo"/>
                  <a:cs typeface="Arimo"/>
                  <a:sym typeface="Arimo"/>
                </a:rPr>
                <a:t>bu</a:t>
              </a:r>
              <a:r>
                <a:rPr lang="en-US" sz="3199" dirty="0">
                  <a:solidFill>
                    <a:srgbClr val="4A5656"/>
                  </a:solidFill>
                  <a:latin typeface="Arimo"/>
                  <a:ea typeface="Arimo"/>
                  <a:cs typeface="Arimo"/>
                  <a:sym typeface="Arimo"/>
                </a:rPr>
                <a:t> </a:t>
              </a:r>
              <a:r>
                <a:rPr lang="en-US" sz="3199" dirty="0" err="1">
                  <a:solidFill>
                    <a:srgbClr val="4A5656"/>
                  </a:solidFill>
                  <a:latin typeface="Arimo"/>
                  <a:ea typeface="Arimo"/>
                  <a:cs typeface="Arimo"/>
                  <a:sym typeface="Arimo"/>
                </a:rPr>
                <a:t>hakları</a:t>
              </a:r>
              <a:r>
                <a:rPr lang="en-US" sz="3199" dirty="0">
                  <a:solidFill>
                    <a:srgbClr val="4A5656"/>
                  </a:solidFill>
                  <a:latin typeface="Arimo"/>
                  <a:ea typeface="Arimo"/>
                  <a:cs typeface="Arimo"/>
                  <a:sym typeface="Arimo"/>
                </a:rPr>
                <a:t> </a:t>
              </a:r>
              <a:r>
                <a:rPr lang="en-US" sz="3199" dirty="0" err="1">
                  <a:solidFill>
                    <a:srgbClr val="4A5656"/>
                  </a:solidFill>
                  <a:latin typeface="Arimo"/>
                  <a:ea typeface="Arimo"/>
                  <a:cs typeface="Arimo"/>
                  <a:sym typeface="Arimo"/>
                </a:rPr>
                <a:t>koruma</a:t>
              </a:r>
              <a:r>
                <a:rPr lang="en-US" sz="3199" dirty="0">
                  <a:solidFill>
                    <a:srgbClr val="4A5656"/>
                  </a:solidFill>
                  <a:latin typeface="Arimo"/>
                  <a:ea typeface="Arimo"/>
                  <a:cs typeface="Arimo"/>
                  <a:sym typeface="Arimo"/>
                </a:rPr>
                <a:t> </a:t>
              </a:r>
              <a:r>
                <a:rPr lang="en-US" sz="3199" dirty="0" err="1">
                  <a:solidFill>
                    <a:srgbClr val="4A5656"/>
                  </a:solidFill>
                  <a:latin typeface="Arimo"/>
                  <a:ea typeface="Arimo"/>
                  <a:cs typeface="Arimo"/>
                  <a:sym typeface="Arimo"/>
                </a:rPr>
                <a:t>ve</a:t>
              </a:r>
              <a:r>
                <a:rPr lang="en-US" sz="3199" dirty="0">
                  <a:solidFill>
                    <a:srgbClr val="4A5656"/>
                  </a:solidFill>
                  <a:latin typeface="Arimo"/>
                  <a:ea typeface="Arimo"/>
                  <a:cs typeface="Arimo"/>
                  <a:sym typeface="Arimo"/>
                </a:rPr>
                <a:t> </a:t>
              </a:r>
              <a:r>
                <a:rPr lang="en-US" sz="3199" dirty="0" err="1">
                  <a:solidFill>
                    <a:srgbClr val="4A5656"/>
                  </a:solidFill>
                  <a:latin typeface="Arimo"/>
                  <a:ea typeface="Arimo"/>
                  <a:cs typeface="Arimo"/>
                  <a:sym typeface="Arimo"/>
                </a:rPr>
                <a:t>gerçekleştirme</a:t>
              </a:r>
              <a:r>
                <a:rPr lang="en-US" sz="3199" dirty="0">
                  <a:solidFill>
                    <a:srgbClr val="4A5656"/>
                  </a:solidFill>
                  <a:latin typeface="Arimo"/>
                  <a:ea typeface="Arimo"/>
                  <a:cs typeface="Arimo"/>
                  <a:sym typeface="Arimo"/>
                </a:rPr>
                <a:t> </a:t>
              </a:r>
              <a:r>
                <a:rPr lang="en-US" sz="3199" dirty="0" err="1">
                  <a:solidFill>
                    <a:srgbClr val="4A5656"/>
                  </a:solidFill>
                  <a:latin typeface="Arimo"/>
                  <a:ea typeface="Arimo"/>
                  <a:cs typeface="Arimo"/>
                  <a:sym typeface="Arimo"/>
                </a:rPr>
                <a:t>sorumluluğu</a:t>
              </a:r>
              <a:r>
                <a:rPr lang="en-US" sz="3199" dirty="0">
                  <a:solidFill>
                    <a:srgbClr val="4A5656"/>
                  </a:solidFill>
                  <a:latin typeface="Arimo"/>
                  <a:ea typeface="Arimo"/>
                  <a:cs typeface="Arimo"/>
                  <a:sym typeface="Arimo"/>
                </a:rPr>
                <a:t> </a:t>
              </a:r>
              <a:r>
                <a:rPr lang="en-US" sz="3199" dirty="0" err="1">
                  <a:solidFill>
                    <a:srgbClr val="4A5656"/>
                  </a:solidFill>
                  <a:latin typeface="Arimo"/>
                  <a:ea typeface="Arimo"/>
                  <a:cs typeface="Arimo"/>
                  <a:sym typeface="Arimo"/>
                </a:rPr>
                <a:t>bulunmaktadır</a:t>
              </a:r>
              <a:r>
                <a:rPr lang="en-US" sz="3199" dirty="0">
                  <a:solidFill>
                    <a:srgbClr val="4A5656"/>
                  </a:solidFill>
                  <a:latin typeface="Arimo"/>
                  <a:ea typeface="Arimo"/>
                  <a:cs typeface="Arimo"/>
                  <a:sym typeface="Arimo"/>
                </a:rPr>
                <a:t>.</a:t>
              </a:r>
            </a:p>
          </p:txBody>
        </p:sp>
      </p:grpSp>
      <p:sp>
        <p:nvSpPr>
          <p:cNvPr id="8" name="Freeform 8"/>
          <p:cNvSpPr/>
          <p:nvPr/>
        </p:nvSpPr>
        <p:spPr>
          <a:xfrm>
            <a:off x="12725399" y="5143500"/>
            <a:ext cx="5011637" cy="4114800"/>
          </a:xfrm>
          <a:custGeom>
            <a:avLst/>
            <a:gdLst/>
            <a:ahLst/>
            <a:cxnLst/>
            <a:rect l="l" t="t" r="r" b="b"/>
            <a:pathLst>
              <a:path w="6956676" h="4114800">
                <a:moveTo>
                  <a:pt x="0" y="0"/>
                </a:moveTo>
                <a:lnTo>
                  <a:pt x="6956677" y="0"/>
                </a:lnTo>
                <a:lnTo>
                  <a:pt x="6956677"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9" name="Freeform 9"/>
          <p:cNvSpPr/>
          <p:nvPr/>
        </p:nvSpPr>
        <p:spPr>
          <a:xfrm>
            <a:off x="13792200" y="1790700"/>
            <a:ext cx="2689730" cy="2656109"/>
          </a:xfrm>
          <a:custGeom>
            <a:avLst/>
            <a:gdLst/>
            <a:ahLst/>
            <a:cxnLst/>
            <a:rect l="l" t="t" r="r" b="b"/>
            <a:pathLst>
              <a:path w="2689730" h="2656109">
                <a:moveTo>
                  <a:pt x="0" y="0"/>
                </a:moveTo>
                <a:lnTo>
                  <a:pt x="2689730" y="0"/>
                </a:lnTo>
                <a:lnTo>
                  <a:pt x="2689730" y="2656109"/>
                </a:lnTo>
                <a:lnTo>
                  <a:pt x="0" y="265610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TextBox 10"/>
          <p:cNvSpPr txBox="1"/>
          <p:nvPr/>
        </p:nvSpPr>
        <p:spPr>
          <a:xfrm>
            <a:off x="1386272" y="582523"/>
            <a:ext cx="10778521" cy="967359"/>
          </a:xfrm>
          <a:prstGeom prst="rect">
            <a:avLst/>
          </a:prstGeom>
        </p:spPr>
        <p:txBody>
          <a:bodyPr lIns="0" tIns="0" rIns="0" bIns="0" rtlCol="0" anchor="t">
            <a:spAutoFit/>
          </a:bodyPr>
          <a:lstStyle/>
          <a:p>
            <a:pPr algn="l">
              <a:lnSpc>
                <a:spcPts val="7128"/>
              </a:lnSpc>
            </a:pPr>
            <a:r>
              <a:rPr lang="en-US" sz="6600">
                <a:solidFill>
                  <a:srgbClr val="4A5656"/>
                </a:solidFill>
                <a:latin typeface="Arimo"/>
                <a:ea typeface="Arimo"/>
                <a:cs typeface="Arimo"/>
                <a:sym typeface="Arimo"/>
              </a:rPr>
              <a:t>Çocuk Hakları Nelerdir?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360277" y="0"/>
            <a:ext cx="2001482" cy="10287000"/>
            <a:chOff x="0" y="0"/>
            <a:chExt cx="2668642" cy="13716000"/>
          </a:xfrm>
        </p:grpSpPr>
        <p:sp>
          <p:nvSpPr>
            <p:cNvPr id="3" name="Freeform 3"/>
            <p:cNvSpPr/>
            <p:nvPr/>
          </p:nvSpPr>
          <p:spPr>
            <a:xfrm>
              <a:off x="0" y="0"/>
              <a:ext cx="2668651" cy="13716000"/>
            </a:xfrm>
            <a:custGeom>
              <a:avLst/>
              <a:gdLst/>
              <a:ahLst/>
              <a:cxnLst/>
              <a:rect l="l" t="t" r="r" b="b"/>
              <a:pathLst>
                <a:path w="2668651" h="13716000">
                  <a:moveTo>
                    <a:pt x="0" y="0"/>
                  </a:moveTo>
                  <a:lnTo>
                    <a:pt x="2668651" y="0"/>
                  </a:lnTo>
                  <a:lnTo>
                    <a:pt x="2668651" y="13716000"/>
                  </a:lnTo>
                  <a:lnTo>
                    <a:pt x="0" y="13716000"/>
                  </a:lnTo>
                  <a:close/>
                </a:path>
              </a:pathLst>
            </a:custGeom>
            <a:solidFill>
              <a:srgbClr val="BED6DA">
                <a:alpha val="49804"/>
              </a:srgbClr>
            </a:solidFill>
          </p:spPr>
        </p:sp>
      </p:grpSp>
      <p:sp>
        <p:nvSpPr>
          <p:cNvPr id="4" name="Freeform 4"/>
          <p:cNvSpPr/>
          <p:nvPr/>
        </p:nvSpPr>
        <p:spPr>
          <a:xfrm>
            <a:off x="4595280" y="983516"/>
            <a:ext cx="3657600" cy="3105150"/>
          </a:xfrm>
          <a:custGeom>
            <a:avLst/>
            <a:gdLst/>
            <a:ahLst/>
            <a:cxnLst/>
            <a:rect l="l" t="t" r="r" b="b"/>
            <a:pathLst>
              <a:path w="3657600" h="3105150">
                <a:moveTo>
                  <a:pt x="0" y="0"/>
                </a:moveTo>
                <a:lnTo>
                  <a:pt x="3657600" y="0"/>
                </a:lnTo>
                <a:lnTo>
                  <a:pt x="3657600" y="3105150"/>
                </a:lnTo>
                <a:lnTo>
                  <a:pt x="0" y="3105150"/>
                </a:lnTo>
                <a:lnTo>
                  <a:pt x="0" y="0"/>
                </a:lnTo>
                <a:close/>
              </a:path>
            </a:pathLst>
          </a:custGeom>
          <a:blipFill>
            <a:blip r:embed="rId2">
              <a:extLst>
                <a:ext uri="{96DAC541-7B7A-43D3-8B79-37D633B846F1}">
                  <asvg:svgBlip xmlns:asvg="http://schemas.microsoft.com/office/drawing/2016/SVG/main" r:embed="rId3"/>
                </a:ext>
              </a:extLst>
            </a:blip>
            <a:stretch>
              <a:fillRect t="-153" b="-153"/>
            </a:stretch>
          </a:blipFill>
        </p:spPr>
      </p:sp>
      <p:sp>
        <p:nvSpPr>
          <p:cNvPr id="5" name="Freeform 5"/>
          <p:cNvSpPr/>
          <p:nvPr/>
        </p:nvSpPr>
        <p:spPr>
          <a:xfrm>
            <a:off x="-17916" y="2536090"/>
            <a:ext cx="5378193" cy="5460094"/>
          </a:xfrm>
          <a:custGeom>
            <a:avLst/>
            <a:gdLst/>
            <a:ahLst/>
            <a:cxnLst/>
            <a:rect l="l" t="t" r="r" b="b"/>
            <a:pathLst>
              <a:path w="5378193" h="5460094">
                <a:moveTo>
                  <a:pt x="0" y="0"/>
                </a:moveTo>
                <a:lnTo>
                  <a:pt x="5378193" y="0"/>
                </a:lnTo>
                <a:lnTo>
                  <a:pt x="5378193" y="5460095"/>
                </a:lnTo>
                <a:lnTo>
                  <a:pt x="0" y="5460095"/>
                </a:lnTo>
                <a:lnTo>
                  <a:pt x="0" y="0"/>
                </a:lnTo>
                <a:close/>
              </a:path>
            </a:pathLst>
          </a:custGeom>
          <a:blipFill>
            <a:blip r:embed="rId4"/>
            <a:stretch>
              <a:fillRect/>
            </a:stretch>
          </a:blipFill>
        </p:spPr>
      </p:sp>
      <p:sp>
        <p:nvSpPr>
          <p:cNvPr id="6" name="TextBox 6"/>
          <p:cNvSpPr txBox="1"/>
          <p:nvPr/>
        </p:nvSpPr>
        <p:spPr>
          <a:xfrm>
            <a:off x="7741217" y="4164733"/>
            <a:ext cx="10546783" cy="2014684"/>
          </a:xfrm>
          <a:prstGeom prst="rect">
            <a:avLst/>
          </a:prstGeom>
        </p:spPr>
        <p:txBody>
          <a:bodyPr lIns="0" tIns="0" rIns="0" bIns="0" rtlCol="0" anchor="t">
            <a:spAutoFit/>
          </a:bodyPr>
          <a:lstStyle/>
          <a:p>
            <a:pPr algn="l">
              <a:lnSpc>
                <a:spcPts val="7776"/>
              </a:lnSpc>
            </a:pPr>
            <a:r>
              <a:rPr lang="en-US" sz="7200">
                <a:solidFill>
                  <a:srgbClr val="4A5656"/>
                </a:solidFill>
                <a:latin typeface="Arimo"/>
                <a:ea typeface="Arimo"/>
                <a:cs typeface="Arimo"/>
                <a:sym typeface="Arimo"/>
              </a:rPr>
              <a:t>2-Şiddetin Tanımı ve </a:t>
            </a:r>
          </a:p>
          <a:p>
            <a:pPr algn="l">
              <a:lnSpc>
                <a:spcPts val="7776"/>
              </a:lnSpc>
            </a:pPr>
            <a:r>
              <a:rPr lang="en-US" sz="7200">
                <a:solidFill>
                  <a:srgbClr val="4A5656"/>
                </a:solidFill>
                <a:latin typeface="Arimo"/>
                <a:ea typeface="Arimo"/>
                <a:cs typeface="Arimo"/>
                <a:sym typeface="Arimo"/>
              </a:rPr>
              <a:t>Şiddetin Türleri</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11619411" y="4347567"/>
            <a:ext cx="4634610" cy="7315198"/>
          </a:xfrm>
          <a:custGeom>
            <a:avLst/>
            <a:gdLst/>
            <a:ahLst/>
            <a:cxnLst/>
            <a:rect l="l" t="t" r="r" b="b"/>
            <a:pathLst>
              <a:path w="4634610" h="7315198">
                <a:moveTo>
                  <a:pt x="0" y="0"/>
                </a:moveTo>
                <a:lnTo>
                  <a:pt x="4634610" y="0"/>
                </a:lnTo>
                <a:lnTo>
                  <a:pt x="4634610" y="7315198"/>
                </a:lnTo>
                <a:lnTo>
                  <a:pt x="0" y="7315198"/>
                </a:lnTo>
                <a:lnTo>
                  <a:pt x="0" y="0"/>
                </a:lnTo>
                <a:close/>
              </a:path>
            </a:pathLst>
          </a:custGeom>
          <a:blipFill>
            <a:blip r:embed="rId2">
              <a:extLst>
                <a:ext uri="{96DAC541-7B7A-43D3-8B79-37D633B846F1}">
                  <asvg:svgBlip xmlns:asvg="http://schemas.microsoft.com/office/drawing/2016/SVG/main" r:embed="rId3"/>
                </a:ext>
              </a:extLst>
            </a:blip>
            <a:stretch>
              <a:fillRect r="-37350" b="103"/>
            </a:stretch>
          </a:blipFill>
        </p:spPr>
      </p:sp>
      <p:grpSp>
        <p:nvGrpSpPr>
          <p:cNvPr id="3" name="Group 3"/>
          <p:cNvGrpSpPr/>
          <p:nvPr/>
        </p:nvGrpSpPr>
        <p:grpSpPr>
          <a:xfrm>
            <a:off x="0" y="6574"/>
            <a:ext cx="18288000" cy="228600"/>
            <a:chOff x="0" y="0"/>
            <a:chExt cx="24384000" cy="304800"/>
          </a:xfrm>
        </p:grpSpPr>
        <p:sp>
          <p:nvSpPr>
            <p:cNvPr id="4" name="Freeform 4"/>
            <p:cNvSpPr/>
            <p:nvPr/>
          </p:nvSpPr>
          <p:spPr>
            <a:xfrm>
              <a:off x="0" y="0"/>
              <a:ext cx="24384000" cy="304800"/>
            </a:xfrm>
            <a:custGeom>
              <a:avLst/>
              <a:gdLst/>
              <a:ahLst/>
              <a:cxnLst/>
              <a:rect l="l" t="t" r="r" b="b"/>
              <a:pathLst>
                <a:path w="24384000" h="304800">
                  <a:moveTo>
                    <a:pt x="0" y="0"/>
                  </a:moveTo>
                  <a:lnTo>
                    <a:pt x="24384000" y="0"/>
                  </a:lnTo>
                  <a:lnTo>
                    <a:pt x="24384000" y="304800"/>
                  </a:lnTo>
                  <a:lnTo>
                    <a:pt x="0" y="304800"/>
                  </a:lnTo>
                  <a:close/>
                </a:path>
              </a:pathLst>
            </a:custGeom>
            <a:solidFill>
              <a:srgbClr val="BED6DA">
                <a:alpha val="49804"/>
              </a:srgbClr>
            </a:solidFill>
          </p:spPr>
        </p:sp>
      </p:grpSp>
      <p:grpSp>
        <p:nvGrpSpPr>
          <p:cNvPr id="5" name="Group 5"/>
          <p:cNvGrpSpPr/>
          <p:nvPr/>
        </p:nvGrpSpPr>
        <p:grpSpPr>
          <a:xfrm>
            <a:off x="608328" y="3181922"/>
            <a:ext cx="8445734" cy="5610651"/>
            <a:chOff x="0" y="0"/>
            <a:chExt cx="11260979" cy="7480868"/>
          </a:xfrm>
        </p:grpSpPr>
        <p:sp>
          <p:nvSpPr>
            <p:cNvPr id="6" name="Freeform 6"/>
            <p:cNvSpPr/>
            <p:nvPr/>
          </p:nvSpPr>
          <p:spPr>
            <a:xfrm>
              <a:off x="0" y="0"/>
              <a:ext cx="11260979" cy="7480867"/>
            </a:xfrm>
            <a:custGeom>
              <a:avLst/>
              <a:gdLst/>
              <a:ahLst/>
              <a:cxnLst/>
              <a:rect l="l" t="t" r="r" b="b"/>
              <a:pathLst>
                <a:path w="11260979" h="7480867">
                  <a:moveTo>
                    <a:pt x="0" y="0"/>
                  </a:moveTo>
                  <a:lnTo>
                    <a:pt x="11260979" y="0"/>
                  </a:lnTo>
                  <a:lnTo>
                    <a:pt x="11260979" y="7480867"/>
                  </a:lnTo>
                  <a:lnTo>
                    <a:pt x="0" y="7480867"/>
                  </a:lnTo>
                  <a:close/>
                </a:path>
              </a:pathLst>
            </a:custGeom>
            <a:solidFill>
              <a:srgbClr val="F2F2F2"/>
            </a:solidFill>
          </p:spPr>
        </p:sp>
        <p:sp>
          <p:nvSpPr>
            <p:cNvPr id="7" name="TextBox 7"/>
            <p:cNvSpPr txBox="1"/>
            <p:nvPr/>
          </p:nvSpPr>
          <p:spPr>
            <a:xfrm>
              <a:off x="0" y="9525"/>
              <a:ext cx="11260979" cy="7471343"/>
            </a:xfrm>
            <a:prstGeom prst="rect">
              <a:avLst/>
            </a:prstGeom>
          </p:spPr>
          <p:txBody>
            <a:bodyPr lIns="50800" tIns="50800" rIns="50800" bIns="50800" rtlCol="0" anchor="t"/>
            <a:lstStyle/>
            <a:p>
              <a:pPr algn="l">
                <a:lnSpc>
                  <a:spcPts val="3455"/>
                </a:lnSpc>
              </a:pPr>
              <a:endParaRPr/>
            </a:p>
            <a:p>
              <a:pPr marL="690879" lvl="1" indent="-345439" algn="l">
                <a:lnSpc>
                  <a:spcPts val="3455"/>
                </a:lnSpc>
                <a:buFont typeface="Arial"/>
                <a:buChar char="•"/>
              </a:pPr>
              <a:r>
                <a:rPr lang="en-US" sz="3199">
                  <a:solidFill>
                    <a:srgbClr val="4A5656"/>
                  </a:solidFill>
                  <a:latin typeface="Arimo"/>
                  <a:ea typeface="Arimo"/>
                  <a:cs typeface="Arimo"/>
                  <a:sym typeface="Arimo"/>
                </a:rPr>
                <a:t>Şiddet, bireyler veya gruplar arasında kasıtlı olarak fiziksel, psikolojik veya duygusal zarar verme eylemlerini ifade eder. </a:t>
              </a:r>
            </a:p>
            <a:p>
              <a:pPr marL="690879" lvl="1" indent="-345439" algn="l">
                <a:lnSpc>
                  <a:spcPts val="3455"/>
                </a:lnSpc>
                <a:buFont typeface="Arial"/>
                <a:buChar char="•"/>
              </a:pPr>
              <a:r>
                <a:rPr lang="en-US" sz="3199">
                  <a:solidFill>
                    <a:srgbClr val="4A5656"/>
                  </a:solidFill>
                  <a:latin typeface="Arimo"/>
                  <a:ea typeface="Arimo"/>
                  <a:cs typeface="Arimo"/>
                  <a:sym typeface="Arimo"/>
                </a:rPr>
                <a:t>Şiddet, genellikle güç dengesizliklerinden kaynaklanır ve çeşitli şekillerde ortaya çıkabilir. </a:t>
              </a:r>
            </a:p>
            <a:p>
              <a:pPr marL="690879" lvl="1" indent="-345439" algn="l">
                <a:lnSpc>
                  <a:spcPts val="3455"/>
                </a:lnSpc>
                <a:buFont typeface="Arial"/>
                <a:buChar char="•"/>
              </a:pPr>
              <a:r>
                <a:rPr lang="en-US" sz="3199">
                  <a:solidFill>
                    <a:srgbClr val="4A5656"/>
                  </a:solidFill>
                  <a:latin typeface="Arimo"/>
                  <a:ea typeface="Arimo"/>
                  <a:cs typeface="Arimo"/>
                  <a:sym typeface="Arimo"/>
                </a:rPr>
                <a:t>Şiddet, bireylerin güvenliğini ve sağlığını tehdit eden ciddi bir sosyal sorun olarak kabul edilir.</a:t>
              </a:r>
            </a:p>
          </p:txBody>
        </p:sp>
      </p:grpSp>
      <p:sp>
        <p:nvSpPr>
          <p:cNvPr id="8" name="Freeform 8"/>
          <p:cNvSpPr/>
          <p:nvPr/>
        </p:nvSpPr>
        <p:spPr>
          <a:xfrm>
            <a:off x="10010330" y="2141642"/>
            <a:ext cx="7248970" cy="6650930"/>
          </a:xfrm>
          <a:custGeom>
            <a:avLst/>
            <a:gdLst/>
            <a:ahLst/>
            <a:cxnLst/>
            <a:rect l="l" t="t" r="r" b="b"/>
            <a:pathLst>
              <a:path w="7248970" h="6650930">
                <a:moveTo>
                  <a:pt x="0" y="0"/>
                </a:moveTo>
                <a:lnTo>
                  <a:pt x="7248970" y="0"/>
                </a:lnTo>
                <a:lnTo>
                  <a:pt x="7248970" y="6650930"/>
                </a:lnTo>
                <a:lnTo>
                  <a:pt x="0" y="6650930"/>
                </a:lnTo>
                <a:lnTo>
                  <a:pt x="0" y="0"/>
                </a:lnTo>
                <a:close/>
              </a:path>
            </a:pathLst>
          </a:custGeom>
          <a:blipFill>
            <a:blip r:embed="rId4"/>
            <a:stretch>
              <a:fillRect/>
            </a:stretch>
          </a:blipFill>
        </p:spPr>
      </p:sp>
      <p:sp>
        <p:nvSpPr>
          <p:cNvPr id="9" name="TextBox 9"/>
          <p:cNvSpPr txBox="1"/>
          <p:nvPr/>
        </p:nvSpPr>
        <p:spPr>
          <a:xfrm>
            <a:off x="1257300" y="1243012"/>
            <a:ext cx="7147790" cy="967359"/>
          </a:xfrm>
          <a:prstGeom prst="rect">
            <a:avLst/>
          </a:prstGeom>
        </p:spPr>
        <p:txBody>
          <a:bodyPr lIns="0" tIns="0" rIns="0" bIns="0" rtlCol="0" anchor="t">
            <a:spAutoFit/>
          </a:bodyPr>
          <a:lstStyle/>
          <a:p>
            <a:pPr algn="l">
              <a:lnSpc>
                <a:spcPts val="7128"/>
              </a:lnSpc>
            </a:pPr>
            <a:r>
              <a:rPr lang="en-US" sz="6600">
                <a:solidFill>
                  <a:srgbClr val="4A5656"/>
                </a:solidFill>
                <a:latin typeface="Arimo"/>
                <a:ea typeface="Arimo"/>
                <a:cs typeface="Arimo"/>
                <a:sym typeface="Arimo"/>
              </a:rPr>
              <a:t>Şiddetin Tanımı</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6574"/>
            <a:ext cx="18288000" cy="228600"/>
            <a:chOff x="0" y="0"/>
            <a:chExt cx="24384000" cy="304800"/>
          </a:xfrm>
        </p:grpSpPr>
        <p:sp>
          <p:nvSpPr>
            <p:cNvPr id="3" name="Freeform 3"/>
            <p:cNvSpPr/>
            <p:nvPr/>
          </p:nvSpPr>
          <p:spPr>
            <a:xfrm>
              <a:off x="0" y="0"/>
              <a:ext cx="24384000" cy="304800"/>
            </a:xfrm>
            <a:custGeom>
              <a:avLst/>
              <a:gdLst/>
              <a:ahLst/>
              <a:cxnLst/>
              <a:rect l="l" t="t" r="r" b="b"/>
              <a:pathLst>
                <a:path w="24384000" h="304800">
                  <a:moveTo>
                    <a:pt x="0" y="0"/>
                  </a:moveTo>
                  <a:lnTo>
                    <a:pt x="24384000" y="0"/>
                  </a:lnTo>
                  <a:lnTo>
                    <a:pt x="24384000" y="304800"/>
                  </a:lnTo>
                  <a:lnTo>
                    <a:pt x="0" y="304800"/>
                  </a:lnTo>
                  <a:close/>
                </a:path>
              </a:pathLst>
            </a:custGeom>
            <a:solidFill>
              <a:srgbClr val="BED6DA">
                <a:alpha val="49804"/>
              </a:srgbClr>
            </a:solidFill>
          </p:spPr>
        </p:sp>
      </p:grpSp>
      <p:grpSp>
        <p:nvGrpSpPr>
          <p:cNvPr id="4" name="Group 4"/>
          <p:cNvGrpSpPr/>
          <p:nvPr/>
        </p:nvGrpSpPr>
        <p:grpSpPr>
          <a:xfrm>
            <a:off x="698266" y="3181921"/>
            <a:ext cx="8445734" cy="5610651"/>
            <a:chOff x="0" y="0"/>
            <a:chExt cx="11260979" cy="7480868"/>
          </a:xfrm>
        </p:grpSpPr>
        <p:sp>
          <p:nvSpPr>
            <p:cNvPr id="5" name="Freeform 5"/>
            <p:cNvSpPr/>
            <p:nvPr/>
          </p:nvSpPr>
          <p:spPr>
            <a:xfrm>
              <a:off x="0" y="0"/>
              <a:ext cx="11260979" cy="7480867"/>
            </a:xfrm>
            <a:custGeom>
              <a:avLst/>
              <a:gdLst/>
              <a:ahLst/>
              <a:cxnLst/>
              <a:rect l="l" t="t" r="r" b="b"/>
              <a:pathLst>
                <a:path w="11260979" h="7480867">
                  <a:moveTo>
                    <a:pt x="0" y="0"/>
                  </a:moveTo>
                  <a:lnTo>
                    <a:pt x="11260979" y="0"/>
                  </a:lnTo>
                  <a:lnTo>
                    <a:pt x="11260979" y="7480867"/>
                  </a:lnTo>
                  <a:lnTo>
                    <a:pt x="0" y="7480867"/>
                  </a:lnTo>
                  <a:close/>
                </a:path>
              </a:pathLst>
            </a:custGeom>
            <a:solidFill>
              <a:srgbClr val="F2F2F2"/>
            </a:solidFill>
          </p:spPr>
        </p:sp>
        <p:sp>
          <p:nvSpPr>
            <p:cNvPr id="6" name="TextBox 6"/>
            <p:cNvSpPr txBox="1"/>
            <p:nvPr/>
          </p:nvSpPr>
          <p:spPr>
            <a:xfrm>
              <a:off x="0" y="19050"/>
              <a:ext cx="11260979" cy="7461818"/>
            </a:xfrm>
            <a:prstGeom prst="rect">
              <a:avLst/>
            </a:prstGeom>
          </p:spPr>
          <p:txBody>
            <a:bodyPr lIns="50800" tIns="50800" rIns="50800" bIns="50800" rtlCol="0" anchor="t"/>
            <a:lstStyle/>
            <a:p>
              <a:pPr algn="l">
                <a:lnSpc>
                  <a:spcPts val="3887"/>
                </a:lnSpc>
              </a:pPr>
              <a:endParaRPr/>
            </a:p>
            <a:p>
              <a:pPr algn="l">
                <a:lnSpc>
                  <a:spcPts val="3887"/>
                </a:lnSpc>
              </a:pPr>
              <a:endParaRPr/>
            </a:p>
            <a:p>
              <a:pPr marL="777237" lvl="1" indent="-388618" algn="l">
                <a:lnSpc>
                  <a:spcPts val="3887"/>
                </a:lnSpc>
                <a:buFont typeface="Arial"/>
                <a:buChar char="•"/>
              </a:pPr>
              <a:r>
                <a:rPr lang="en-US" sz="3599">
                  <a:solidFill>
                    <a:srgbClr val="4A5656"/>
                  </a:solidFill>
                  <a:latin typeface="Arimo"/>
                  <a:ea typeface="Arimo"/>
                  <a:cs typeface="Arimo"/>
                  <a:sym typeface="Arimo"/>
                </a:rPr>
                <a:t>Fiziksel şiddet</a:t>
              </a:r>
            </a:p>
            <a:p>
              <a:pPr marL="777237" lvl="1" indent="-388618" algn="l">
                <a:lnSpc>
                  <a:spcPts val="3887"/>
                </a:lnSpc>
                <a:buFont typeface="Arial"/>
                <a:buChar char="•"/>
              </a:pPr>
              <a:r>
                <a:rPr lang="en-US" sz="3599">
                  <a:solidFill>
                    <a:srgbClr val="4A5656"/>
                  </a:solidFill>
                  <a:latin typeface="Arimo"/>
                  <a:ea typeface="Arimo"/>
                  <a:cs typeface="Arimo"/>
                  <a:sym typeface="Arimo"/>
                </a:rPr>
                <a:t>Sözel şiddet</a:t>
              </a:r>
            </a:p>
            <a:p>
              <a:pPr marL="777237" lvl="1" indent="-388618" algn="l">
                <a:lnSpc>
                  <a:spcPts val="3887"/>
                </a:lnSpc>
                <a:buFont typeface="Arial"/>
                <a:buChar char="•"/>
              </a:pPr>
              <a:r>
                <a:rPr lang="en-US" sz="3599">
                  <a:solidFill>
                    <a:srgbClr val="4A5656"/>
                  </a:solidFill>
                  <a:latin typeface="Arimo"/>
                  <a:ea typeface="Arimo"/>
                  <a:cs typeface="Arimo"/>
                  <a:sym typeface="Arimo"/>
                </a:rPr>
                <a:t>Duygusal şiddet</a:t>
              </a:r>
            </a:p>
            <a:p>
              <a:pPr marL="777237" lvl="1" indent="-388618" algn="l">
                <a:lnSpc>
                  <a:spcPts val="3887"/>
                </a:lnSpc>
                <a:buFont typeface="Arial"/>
                <a:buChar char="•"/>
              </a:pPr>
              <a:r>
                <a:rPr lang="en-US" sz="3599">
                  <a:solidFill>
                    <a:srgbClr val="4A5656"/>
                  </a:solidFill>
                  <a:latin typeface="Arimo"/>
                  <a:ea typeface="Arimo"/>
                  <a:cs typeface="Arimo"/>
                  <a:sym typeface="Arimo"/>
                </a:rPr>
                <a:t>Cinsel şiddet</a:t>
              </a:r>
            </a:p>
            <a:p>
              <a:pPr marL="777237" lvl="1" indent="-388618" algn="l">
                <a:lnSpc>
                  <a:spcPts val="3887"/>
                </a:lnSpc>
                <a:buFont typeface="Arial"/>
                <a:buChar char="•"/>
              </a:pPr>
              <a:r>
                <a:rPr lang="en-US" sz="3599">
                  <a:solidFill>
                    <a:srgbClr val="4A5656"/>
                  </a:solidFill>
                  <a:latin typeface="Arimo"/>
                  <a:ea typeface="Arimo"/>
                  <a:cs typeface="Arimo"/>
                  <a:sym typeface="Arimo"/>
                </a:rPr>
                <a:t>Sanal şiddet</a:t>
              </a:r>
            </a:p>
            <a:p>
              <a:pPr marL="777237" lvl="1" indent="-388618" algn="l">
                <a:lnSpc>
                  <a:spcPts val="3887"/>
                </a:lnSpc>
                <a:buFont typeface="Arial"/>
                <a:buChar char="•"/>
              </a:pPr>
              <a:r>
                <a:rPr lang="en-US" sz="3599">
                  <a:solidFill>
                    <a:srgbClr val="4A5656"/>
                  </a:solidFill>
                  <a:latin typeface="Arimo"/>
                  <a:ea typeface="Arimo"/>
                  <a:cs typeface="Arimo"/>
                  <a:sym typeface="Arimo"/>
                </a:rPr>
                <a:t>Ekonomik şiddet</a:t>
              </a:r>
            </a:p>
            <a:p>
              <a:pPr marL="777237" lvl="1" indent="-388618" algn="l">
                <a:lnSpc>
                  <a:spcPts val="3887"/>
                </a:lnSpc>
                <a:buFont typeface="Arial"/>
                <a:buChar char="•"/>
              </a:pPr>
              <a:r>
                <a:rPr lang="en-US" sz="3599">
                  <a:solidFill>
                    <a:srgbClr val="4A5656"/>
                  </a:solidFill>
                  <a:latin typeface="Arimo"/>
                  <a:ea typeface="Arimo"/>
                  <a:cs typeface="Arimo"/>
                  <a:sym typeface="Arimo"/>
                </a:rPr>
                <a:t>Flört şiddeti</a:t>
              </a:r>
            </a:p>
          </p:txBody>
        </p:sp>
      </p:grpSp>
      <p:sp>
        <p:nvSpPr>
          <p:cNvPr id="7" name="Freeform 7"/>
          <p:cNvSpPr/>
          <p:nvPr/>
        </p:nvSpPr>
        <p:spPr>
          <a:xfrm>
            <a:off x="14101196" y="1360877"/>
            <a:ext cx="2935867" cy="2007399"/>
          </a:xfrm>
          <a:custGeom>
            <a:avLst/>
            <a:gdLst/>
            <a:ahLst/>
            <a:cxnLst/>
            <a:rect l="l" t="t" r="r" b="b"/>
            <a:pathLst>
              <a:path w="2935867" h="2007399">
                <a:moveTo>
                  <a:pt x="0" y="0"/>
                </a:moveTo>
                <a:lnTo>
                  <a:pt x="2935867" y="0"/>
                </a:lnTo>
                <a:lnTo>
                  <a:pt x="2935867" y="2007400"/>
                </a:lnTo>
                <a:lnTo>
                  <a:pt x="0" y="20074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8" name="Freeform 8"/>
          <p:cNvSpPr/>
          <p:nvPr/>
        </p:nvSpPr>
        <p:spPr>
          <a:xfrm>
            <a:off x="14233750" y="4159372"/>
            <a:ext cx="2670759" cy="2670759"/>
          </a:xfrm>
          <a:custGeom>
            <a:avLst/>
            <a:gdLst/>
            <a:ahLst/>
            <a:cxnLst/>
            <a:rect l="l" t="t" r="r" b="b"/>
            <a:pathLst>
              <a:path w="2670759" h="2670759">
                <a:moveTo>
                  <a:pt x="0" y="0"/>
                </a:moveTo>
                <a:lnTo>
                  <a:pt x="2670759" y="0"/>
                </a:lnTo>
                <a:lnTo>
                  <a:pt x="2670759" y="2670759"/>
                </a:lnTo>
                <a:lnTo>
                  <a:pt x="0" y="267075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Freeform 9"/>
          <p:cNvSpPr/>
          <p:nvPr/>
        </p:nvSpPr>
        <p:spPr>
          <a:xfrm>
            <a:off x="10689826" y="6970852"/>
            <a:ext cx="2739770" cy="2739770"/>
          </a:xfrm>
          <a:custGeom>
            <a:avLst/>
            <a:gdLst/>
            <a:ahLst/>
            <a:cxnLst/>
            <a:rect l="l" t="t" r="r" b="b"/>
            <a:pathLst>
              <a:path w="2739770" h="2739770">
                <a:moveTo>
                  <a:pt x="0" y="0"/>
                </a:moveTo>
                <a:lnTo>
                  <a:pt x="2739769" y="0"/>
                </a:lnTo>
                <a:lnTo>
                  <a:pt x="2739769" y="2739769"/>
                </a:lnTo>
                <a:lnTo>
                  <a:pt x="0" y="273976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Freeform 10"/>
          <p:cNvSpPr/>
          <p:nvPr/>
        </p:nvSpPr>
        <p:spPr>
          <a:xfrm>
            <a:off x="10347901" y="1173124"/>
            <a:ext cx="3354608" cy="2801098"/>
          </a:xfrm>
          <a:custGeom>
            <a:avLst/>
            <a:gdLst/>
            <a:ahLst/>
            <a:cxnLst/>
            <a:rect l="l" t="t" r="r" b="b"/>
            <a:pathLst>
              <a:path w="3354608" h="2801098">
                <a:moveTo>
                  <a:pt x="0" y="0"/>
                </a:moveTo>
                <a:lnTo>
                  <a:pt x="3354608" y="0"/>
                </a:lnTo>
                <a:lnTo>
                  <a:pt x="3354608" y="2801098"/>
                </a:lnTo>
                <a:lnTo>
                  <a:pt x="0" y="280109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1" name="Freeform 11"/>
          <p:cNvSpPr/>
          <p:nvPr/>
        </p:nvSpPr>
        <p:spPr>
          <a:xfrm>
            <a:off x="10559595" y="3974222"/>
            <a:ext cx="2870001" cy="3041060"/>
          </a:xfrm>
          <a:custGeom>
            <a:avLst/>
            <a:gdLst/>
            <a:ahLst/>
            <a:cxnLst/>
            <a:rect l="l" t="t" r="r" b="b"/>
            <a:pathLst>
              <a:path w="2870001" h="3041060">
                <a:moveTo>
                  <a:pt x="0" y="0"/>
                </a:moveTo>
                <a:lnTo>
                  <a:pt x="2870000" y="0"/>
                </a:lnTo>
                <a:lnTo>
                  <a:pt x="2870000" y="3041060"/>
                </a:lnTo>
                <a:lnTo>
                  <a:pt x="0" y="304106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2" name="Freeform 12"/>
          <p:cNvSpPr/>
          <p:nvPr/>
        </p:nvSpPr>
        <p:spPr>
          <a:xfrm>
            <a:off x="14101196" y="7191768"/>
            <a:ext cx="2899399" cy="2518853"/>
          </a:xfrm>
          <a:custGeom>
            <a:avLst/>
            <a:gdLst/>
            <a:ahLst/>
            <a:cxnLst/>
            <a:rect l="l" t="t" r="r" b="b"/>
            <a:pathLst>
              <a:path w="2899399" h="2518853">
                <a:moveTo>
                  <a:pt x="0" y="0"/>
                </a:moveTo>
                <a:lnTo>
                  <a:pt x="2899399" y="0"/>
                </a:lnTo>
                <a:lnTo>
                  <a:pt x="2899399" y="2518853"/>
                </a:lnTo>
                <a:lnTo>
                  <a:pt x="0" y="251885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3" name="TextBox 13"/>
          <p:cNvSpPr txBox="1"/>
          <p:nvPr/>
        </p:nvSpPr>
        <p:spPr>
          <a:xfrm>
            <a:off x="1257300" y="1174283"/>
            <a:ext cx="7147790" cy="967359"/>
          </a:xfrm>
          <a:prstGeom prst="rect">
            <a:avLst/>
          </a:prstGeom>
        </p:spPr>
        <p:txBody>
          <a:bodyPr lIns="0" tIns="0" rIns="0" bIns="0" rtlCol="0" anchor="t">
            <a:spAutoFit/>
          </a:bodyPr>
          <a:lstStyle/>
          <a:p>
            <a:pPr algn="l">
              <a:lnSpc>
                <a:spcPts val="7128"/>
              </a:lnSpc>
            </a:pPr>
            <a:r>
              <a:rPr lang="en-US" sz="6600">
                <a:solidFill>
                  <a:srgbClr val="4A5656"/>
                </a:solidFill>
                <a:latin typeface="Arimo"/>
                <a:ea typeface="Arimo"/>
                <a:cs typeface="Arimo"/>
                <a:sym typeface="Arimo"/>
              </a:rPr>
              <a:t>Şiddetin Türleri</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11619411" y="4347567"/>
            <a:ext cx="4634610" cy="7315198"/>
          </a:xfrm>
          <a:custGeom>
            <a:avLst/>
            <a:gdLst/>
            <a:ahLst/>
            <a:cxnLst/>
            <a:rect l="l" t="t" r="r" b="b"/>
            <a:pathLst>
              <a:path w="4634610" h="7315198">
                <a:moveTo>
                  <a:pt x="0" y="0"/>
                </a:moveTo>
                <a:lnTo>
                  <a:pt x="4634610" y="0"/>
                </a:lnTo>
                <a:lnTo>
                  <a:pt x="4634610" y="7315198"/>
                </a:lnTo>
                <a:lnTo>
                  <a:pt x="0" y="7315198"/>
                </a:lnTo>
                <a:lnTo>
                  <a:pt x="0" y="0"/>
                </a:lnTo>
                <a:close/>
              </a:path>
            </a:pathLst>
          </a:custGeom>
          <a:blipFill>
            <a:blip r:embed="rId2">
              <a:extLst>
                <a:ext uri="{96DAC541-7B7A-43D3-8B79-37D633B846F1}">
                  <asvg:svgBlip xmlns:asvg="http://schemas.microsoft.com/office/drawing/2016/SVG/main" r:embed="rId3"/>
                </a:ext>
              </a:extLst>
            </a:blip>
            <a:stretch>
              <a:fillRect r="-37350" b="103"/>
            </a:stretch>
          </a:blipFill>
        </p:spPr>
      </p:sp>
      <p:grpSp>
        <p:nvGrpSpPr>
          <p:cNvPr id="3" name="Group 3"/>
          <p:cNvGrpSpPr/>
          <p:nvPr/>
        </p:nvGrpSpPr>
        <p:grpSpPr>
          <a:xfrm>
            <a:off x="0" y="6574"/>
            <a:ext cx="18288000" cy="228600"/>
            <a:chOff x="0" y="0"/>
            <a:chExt cx="24384000" cy="304800"/>
          </a:xfrm>
        </p:grpSpPr>
        <p:sp>
          <p:nvSpPr>
            <p:cNvPr id="4" name="Freeform 4"/>
            <p:cNvSpPr/>
            <p:nvPr/>
          </p:nvSpPr>
          <p:spPr>
            <a:xfrm>
              <a:off x="0" y="0"/>
              <a:ext cx="24384000" cy="304800"/>
            </a:xfrm>
            <a:custGeom>
              <a:avLst/>
              <a:gdLst/>
              <a:ahLst/>
              <a:cxnLst/>
              <a:rect l="l" t="t" r="r" b="b"/>
              <a:pathLst>
                <a:path w="24384000" h="304800">
                  <a:moveTo>
                    <a:pt x="0" y="0"/>
                  </a:moveTo>
                  <a:lnTo>
                    <a:pt x="24384000" y="0"/>
                  </a:lnTo>
                  <a:lnTo>
                    <a:pt x="24384000" y="304800"/>
                  </a:lnTo>
                  <a:lnTo>
                    <a:pt x="0" y="304800"/>
                  </a:lnTo>
                  <a:close/>
                </a:path>
              </a:pathLst>
            </a:custGeom>
            <a:solidFill>
              <a:srgbClr val="BED6DA">
                <a:alpha val="49804"/>
              </a:srgbClr>
            </a:solidFill>
          </p:spPr>
        </p:sp>
      </p:grpSp>
      <p:grpSp>
        <p:nvGrpSpPr>
          <p:cNvPr id="5" name="Group 5"/>
          <p:cNvGrpSpPr/>
          <p:nvPr/>
        </p:nvGrpSpPr>
        <p:grpSpPr>
          <a:xfrm>
            <a:off x="608328" y="3401966"/>
            <a:ext cx="8445734" cy="4950518"/>
            <a:chOff x="0" y="0"/>
            <a:chExt cx="11260979" cy="6600690"/>
          </a:xfrm>
        </p:grpSpPr>
        <p:sp>
          <p:nvSpPr>
            <p:cNvPr id="6" name="Freeform 6"/>
            <p:cNvSpPr/>
            <p:nvPr/>
          </p:nvSpPr>
          <p:spPr>
            <a:xfrm>
              <a:off x="0" y="0"/>
              <a:ext cx="11260979" cy="6600690"/>
            </a:xfrm>
            <a:custGeom>
              <a:avLst/>
              <a:gdLst/>
              <a:ahLst/>
              <a:cxnLst/>
              <a:rect l="l" t="t" r="r" b="b"/>
              <a:pathLst>
                <a:path w="11260979" h="6600690">
                  <a:moveTo>
                    <a:pt x="0" y="0"/>
                  </a:moveTo>
                  <a:lnTo>
                    <a:pt x="11260979" y="0"/>
                  </a:lnTo>
                  <a:lnTo>
                    <a:pt x="11260979" y="6600690"/>
                  </a:lnTo>
                  <a:lnTo>
                    <a:pt x="0" y="6600690"/>
                  </a:lnTo>
                  <a:close/>
                </a:path>
              </a:pathLst>
            </a:custGeom>
            <a:solidFill>
              <a:srgbClr val="F2F2F2"/>
            </a:solidFill>
          </p:spPr>
        </p:sp>
        <p:sp>
          <p:nvSpPr>
            <p:cNvPr id="7" name="TextBox 7"/>
            <p:cNvSpPr txBox="1"/>
            <p:nvPr/>
          </p:nvSpPr>
          <p:spPr>
            <a:xfrm>
              <a:off x="0" y="9525"/>
              <a:ext cx="11260979" cy="6591165"/>
            </a:xfrm>
            <a:prstGeom prst="rect">
              <a:avLst/>
            </a:prstGeom>
          </p:spPr>
          <p:txBody>
            <a:bodyPr lIns="50800" tIns="50800" rIns="50800" bIns="50800" rtlCol="0" anchor="t"/>
            <a:lstStyle/>
            <a:p>
              <a:pPr algn="l">
                <a:lnSpc>
                  <a:spcPts val="3455"/>
                </a:lnSpc>
              </a:pPr>
              <a:endParaRPr/>
            </a:p>
            <a:p>
              <a:pPr algn="l">
                <a:lnSpc>
                  <a:spcPts val="3455"/>
                </a:lnSpc>
              </a:pPr>
              <a:endParaRPr/>
            </a:p>
            <a:p>
              <a:pPr algn="l">
                <a:lnSpc>
                  <a:spcPts val="3455"/>
                </a:lnSpc>
              </a:pPr>
              <a:r>
                <a:rPr lang="en-US" sz="3199">
                  <a:solidFill>
                    <a:srgbClr val="4A5656"/>
                  </a:solidFill>
                  <a:latin typeface="Arimo"/>
                  <a:ea typeface="Arimo"/>
                  <a:cs typeface="Arimo"/>
                  <a:sym typeface="Arimo"/>
                </a:rPr>
                <a:t>Kişinin bedenine yönelik yapılan ve bedensel olarak zarar görmesine yol açan her türlü davranış </a:t>
              </a:r>
              <a:r>
                <a:rPr lang="en-US" sz="3199" b="1">
                  <a:solidFill>
                    <a:srgbClr val="4A5656"/>
                  </a:solidFill>
                  <a:latin typeface="Arimo Bold"/>
                  <a:ea typeface="Arimo Bold"/>
                  <a:cs typeface="Arimo Bold"/>
                  <a:sym typeface="Arimo Bold"/>
                </a:rPr>
                <a:t>fiziksel şiddet</a:t>
              </a:r>
              <a:r>
                <a:rPr lang="en-US" sz="3199">
                  <a:solidFill>
                    <a:srgbClr val="4A5656"/>
                  </a:solidFill>
                  <a:latin typeface="Arimo"/>
                  <a:ea typeface="Arimo"/>
                  <a:cs typeface="Arimo"/>
                  <a:sym typeface="Arimo"/>
                </a:rPr>
                <a:t> olarak tanımlanabilir. Bu davranışlar; tekme-tokat atmak, elini-kolunu bükmek, itmek, ısırmak, tükürmek şeklinde görülebilen her türlü fiziksel cezadır.</a:t>
              </a:r>
            </a:p>
            <a:p>
              <a:pPr algn="l">
                <a:lnSpc>
                  <a:spcPts val="3455"/>
                </a:lnSpc>
              </a:pPr>
              <a:endParaRPr lang="en-US" sz="3199">
                <a:solidFill>
                  <a:srgbClr val="4A5656"/>
                </a:solidFill>
                <a:latin typeface="Arimo"/>
                <a:ea typeface="Arimo"/>
                <a:cs typeface="Arimo"/>
                <a:sym typeface="Arimo"/>
              </a:endParaRPr>
            </a:p>
          </p:txBody>
        </p:sp>
      </p:grpSp>
      <p:sp>
        <p:nvSpPr>
          <p:cNvPr id="8" name="Freeform 8"/>
          <p:cNvSpPr/>
          <p:nvPr/>
        </p:nvSpPr>
        <p:spPr>
          <a:xfrm>
            <a:off x="11156023" y="1548624"/>
            <a:ext cx="4776611" cy="3916821"/>
          </a:xfrm>
          <a:custGeom>
            <a:avLst/>
            <a:gdLst/>
            <a:ahLst/>
            <a:cxnLst/>
            <a:rect l="l" t="t" r="r" b="b"/>
            <a:pathLst>
              <a:path w="4776611" h="3916821">
                <a:moveTo>
                  <a:pt x="0" y="0"/>
                </a:moveTo>
                <a:lnTo>
                  <a:pt x="4776611" y="0"/>
                </a:lnTo>
                <a:lnTo>
                  <a:pt x="4776611" y="3916821"/>
                </a:lnTo>
                <a:lnTo>
                  <a:pt x="0" y="391682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Freeform 9"/>
          <p:cNvSpPr/>
          <p:nvPr/>
        </p:nvSpPr>
        <p:spPr>
          <a:xfrm>
            <a:off x="11321056" y="5465445"/>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TextBox 10"/>
          <p:cNvSpPr txBox="1"/>
          <p:nvPr/>
        </p:nvSpPr>
        <p:spPr>
          <a:xfrm>
            <a:off x="1614872" y="1083995"/>
            <a:ext cx="7147790" cy="967359"/>
          </a:xfrm>
          <a:prstGeom prst="rect">
            <a:avLst/>
          </a:prstGeom>
        </p:spPr>
        <p:txBody>
          <a:bodyPr lIns="0" tIns="0" rIns="0" bIns="0" rtlCol="0" anchor="t">
            <a:spAutoFit/>
          </a:bodyPr>
          <a:lstStyle/>
          <a:p>
            <a:pPr algn="l">
              <a:lnSpc>
                <a:spcPts val="7128"/>
              </a:lnSpc>
            </a:pPr>
            <a:r>
              <a:rPr lang="en-US" sz="6600">
                <a:solidFill>
                  <a:srgbClr val="4A5656"/>
                </a:solidFill>
                <a:latin typeface="Arimo"/>
                <a:ea typeface="Arimo"/>
                <a:cs typeface="Arimo"/>
                <a:sym typeface="Arimo"/>
              </a:rPr>
              <a:t>Fiziksel Şiddet</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a:themeElements>
    <a:clrScheme name="Custom 17">
      <a:dk1>
        <a:sysClr val="windowText" lastClr="000000"/>
      </a:dk1>
      <a:lt1>
        <a:sysClr val="window" lastClr="FFFFFF"/>
      </a:lt1>
      <a:dk2>
        <a:srgbClr val="44546A"/>
      </a:dk2>
      <a:lt2>
        <a:srgbClr val="E7E6E6"/>
      </a:lt2>
      <a:accent1>
        <a:srgbClr val="BED6DA"/>
      </a:accent1>
      <a:accent2>
        <a:srgbClr val="3E7090"/>
      </a:accent2>
      <a:accent3>
        <a:srgbClr val="93A5A8"/>
      </a:accent3>
      <a:accent4>
        <a:srgbClr val="627272"/>
      </a:accent4>
      <a:accent5>
        <a:srgbClr val="BDA07D"/>
      </a:accent5>
      <a:accent6>
        <a:srgbClr val="D8CAB7"/>
      </a:accent6>
      <a:hlink>
        <a:srgbClr val="0563C1"/>
      </a:hlink>
      <a:folHlink>
        <a:srgbClr val="954F72"/>
      </a:folHlink>
    </a:clrScheme>
    <a:fontScheme name="Custom 24">
      <a:majorFont>
        <a:latin typeface="Segoe UI Light"/>
        <a:ea typeface=""/>
        <a:cs typeface=""/>
      </a:majorFont>
      <a:minorFont>
        <a:latin typeface="Segoe U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M33468121_win32_CP_V3" id="{DB41292E-DA07-4A60-84D2-21F0B686AF93}" vid="{CD2DD4A9-674C-44A3-BA93-D7C3019ED0B9}"/>
    </a:ext>
  </a:extLst>
</a:theme>
</file>

<file path=ppt/theme/theme3.xml><?xml version="1.0" encoding="utf-8"?>
<a:theme xmlns:a="http://schemas.openxmlformats.org/drawingml/2006/main" name="1_Custom">
  <a:themeElements>
    <a:clrScheme name="Custom 17">
      <a:dk1>
        <a:sysClr val="windowText" lastClr="000000"/>
      </a:dk1>
      <a:lt1>
        <a:sysClr val="window" lastClr="FFFFFF"/>
      </a:lt1>
      <a:dk2>
        <a:srgbClr val="44546A"/>
      </a:dk2>
      <a:lt2>
        <a:srgbClr val="E7E6E6"/>
      </a:lt2>
      <a:accent1>
        <a:srgbClr val="BED6DA"/>
      </a:accent1>
      <a:accent2>
        <a:srgbClr val="3E7090"/>
      </a:accent2>
      <a:accent3>
        <a:srgbClr val="93A5A8"/>
      </a:accent3>
      <a:accent4>
        <a:srgbClr val="627272"/>
      </a:accent4>
      <a:accent5>
        <a:srgbClr val="BDA07D"/>
      </a:accent5>
      <a:accent6>
        <a:srgbClr val="D8CAB7"/>
      </a:accent6>
      <a:hlink>
        <a:srgbClr val="0563C1"/>
      </a:hlink>
      <a:folHlink>
        <a:srgbClr val="954F72"/>
      </a:folHlink>
    </a:clrScheme>
    <a:fontScheme name="Custom 24">
      <a:majorFont>
        <a:latin typeface="Segoe UI Light"/>
        <a:ea typeface=""/>
        <a:cs typeface=""/>
      </a:majorFont>
      <a:minorFont>
        <a:latin typeface="Segoe U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M33468121_win32_CP_V3" id="{DB41292E-DA07-4A60-84D2-21F0B686AF93}" vid="{CD2DD4A9-674C-44A3-BA93-D7C3019ED0B9}"/>
    </a:ext>
  </a:extLst>
</a:theme>
</file>

<file path=ppt/theme/theme4.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90</TotalTime>
  <Words>1782</Words>
  <Application>Microsoft Office PowerPoint</Application>
  <PresentationFormat>Özel</PresentationFormat>
  <Paragraphs>229</Paragraphs>
  <Slides>34</Slides>
  <Notes>1</Notes>
  <HiddenSlides>0</HiddenSlides>
  <MMClips>0</MMClips>
  <ScaleCrop>false</ScaleCrop>
  <HeadingPairs>
    <vt:vector size="6" baseType="variant">
      <vt:variant>
        <vt:lpstr>Kullanılan Yazı Tipleri</vt:lpstr>
      </vt:variant>
      <vt:variant>
        <vt:i4>5</vt:i4>
      </vt:variant>
      <vt:variant>
        <vt:lpstr>Tema</vt:lpstr>
      </vt:variant>
      <vt:variant>
        <vt:i4>3</vt:i4>
      </vt:variant>
      <vt:variant>
        <vt:lpstr>Slayt Başlıkları</vt:lpstr>
      </vt:variant>
      <vt:variant>
        <vt:i4>34</vt:i4>
      </vt:variant>
    </vt:vector>
  </HeadingPairs>
  <TitlesOfParts>
    <vt:vector size="42" baseType="lpstr">
      <vt:lpstr>Arial</vt:lpstr>
      <vt:lpstr>Calibri</vt:lpstr>
      <vt:lpstr>Arimo</vt:lpstr>
      <vt:lpstr>Arimo Bold</vt:lpstr>
      <vt:lpstr>Segoe UI Light</vt:lpstr>
      <vt:lpstr>Office Theme</vt:lpstr>
      <vt:lpstr>Custom</vt:lpstr>
      <vt:lpstr>1_Custom</vt:lpstr>
      <vt:lpstr>ŞİDDETİn ÖNLEnMEsi</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Teşekkürler!</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Şiddeti Önleme-</dc:title>
  <dc:creator>PC1</dc:creator>
  <cp:lastModifiedBy>PC1</cp:lastModifiedBy>
  <cp:revision>17</cp:revision>
  <dcterms:created xsi:type="dcterms:W3CDTF">2006-08-16T00:00:00Z</dcterms:created>
  <dcterms:modified xsi:type="dcterms:W3CDTF">2024-12-20T07:28:16Z</dcterms:modified>
  <dc:identifier>DAGS-aLfVx4</dc:identifier>
</cp:coreProperties>
</file>