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2" r:id="rId2"/>
    <p:sldMasterId id="2147483676" r:id="rId3"/>
  </p:sldMasterIdLst>
  <p:notesMasterIdLst>
    <p:notesMasterId r:id="rId33"/>
  </p:notesMasterIdLst>
  <p:sldIdLst>
    <p:sldId id="293" r:id="rId4"/>
    <p:sldId id="282" r:id="rId5"/>
    <p:sldId id="257" r:id="rId6"/>
    <p:sldId id="258" r:id="rId7"/>
    <p:sldId id="294" r:id="rId8"/>
    <p:sldId id="295" r:id="rId9"/>
    <p:sldId id="296"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88" r:id="rId28"/>
    <p:sldId id="299" r:id="rId29"/>
    <p:sldId id="279" r:id="rId30"/>
    <p:sldId id="298" r:id="rId31"/>
    <p:sldId id="280" r:id="rId32"/>
  </p:sldIdLst>
  <p:sldSz cx="18288000" cy="10287000"/>
  <p:notesSz cx="6858000" cy="9144000"/>
  <p:embeddedFontLst>
    <p:embeddedFont>
      <p:font typeface="Arimo" panose="020B0604020202020204" charset="0"/>
      <p:regular r:id="rId34"/>
    </p:embeddedFont>
    <p:embeddedFont>
      <p:font typeface="Arimo Bold" panose="020B0604020202020204" charset="0"/>
      <p:regular r:id="rId35"/>
    </p:embeddedFont>
    <p:embeddedFont>
      <p:font typeface="Segoe UI Light" panose="020B0502040204020203" pitchFamily="34" charset="0"/>
      <p:regular r:id="rId36"/>
      <p:italic r:id="rId37"/>
    </p:embeddedFont>
    <p:embeddedFont>
      <p:font typeface="TT Rounds Condensed" panose="020B0604020202020204" charset="-94"/>
      <p:regular r:id="rId38"/>
    </p:embeddedFont>
    <p:embeddedFont>
      <p:font typeface="TT Rounds Condensed Bold" panose="020B0604020202020204" charset="-94"/>
      <p:regular r:id="rId3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5" d="100"/>
          <a:sy n="55" d="100"/>
        </p:scale>
        <p:origin x="658" y="3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font" Target="fonts/font6.fntdata"/><Relationship Id="rId21" Type="http://schemas.openxmlformats.org/officeDocument/2006/relationships/slide" Target="slides/slide18.xml"/><Relationship Id="rId34" Type="http://schemas.openxmlformats.org/officeDocument/2006/relationships/font" Target="fonts/font1.fntdata"/><Relationship Id="rId42"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font" Target="fonts/font4.fntdata"/><Relationship Id="rId40"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font" Target="fonts/font3.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font" Target="fonts/font2.fntdata"/><Relationship Id="rId43" Type="http://schemas.openxmlformats.org/officeDocument/2006/relationships/tableStyles" Target="tableStyle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notesMaster" Target="notesMasters/notesMaster1.xml"/><Relationship Id="rId38"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20.12.2024</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a:xfrm>
            <a:off x="2290763" y="512763"/>
            <a:ext cx="4562475" cy="2566987"/>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409115A1-9064-42A8-9E63-E7DBEA2828D8}" type="slidenum">
              <a:rPr lang="tr-TR" smtClean="0"/>
              <a:t>2</a:t>
            </a:fld>
            <a:endParaRPr lang="tr-TR"/>
          </a:p>
        </p:txBody>
      </p:sp>
    </p:spTree>
    <p:extLst>
      <p:ext uri="{BB962C8B-B14F-4D97-AF65-F5344CB8AC3E}">
        <p14:creationId xmlns:p14="http://schemas.microsoft.com/office/powerpoint/2010/main" val="38844817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err="1"/>
              <a:t>Etkinlik</a:t>
            </a:r>
            <a:r>
              <a:rPr lang="en-US" dirty="0"/>
              <a:t>, </a:t>
            </a:r>
            <a:r>
              <a:rPr lang="en-US" dirty="0" err="1"/>
              <a:t>soru-cevap</a:t>
            </a:r>
            <a:r>
              <a:rPr lang="en-US" dirty="0"/>
              <a:t> </a:t>
            </a:r>
            <a:r>
              <a:rPr lang="en-US" dirty="0" err="1"/>
              <a:t>şeklinde</a:t>
            </a:r>
            <a:r>
              <a:rPr lang="en-US" dirty="0"/>
              <a:t> </a:t>
            </a:r>
            <a:r>
              <a:rPr lang="en-US" dirty="0" err="1"/>
              <a:t>yapılır</a:t>
            </a:r>
            <a:r>
              <a:rPr lang="en-US" dirty="0"/>
              <a:t>. </a:t>
            </a:r>
            <a:r>
              <a:rPr lang="en-US" dirty="0" err="1"/>
              <a:t>Velilerden</a:t>
            </a:r>
            <a:r>
              <a:rPr lang="en-US" dirty="0"/>
              <a:t> </a:t>
            </a:r>
            <a:r>
              <a:rPr lang="en-US" dirty="0" err="1"/>
              <a:t>cevaplar</a:t>
            </a:r>
            <a:r>
              <a:rPr lang="en-US" dirty="0"/>
              <a:t> </a:t>
            </a:r>
            <a:r>
              <a:rPr lang="en-US" dirty="0" err="1"/>
              <a:t>alındıktan</a:t>
            </a:r>
            <a:r>
              <a:rPr lang="en-US" dirty="0"/>
              <a:t> </a:t>
            </a:r>
            <a:r>
              <a:rPr lang="en-US" dirty="0" err="1"/>
              <a:t>sonra</a:t>
            </a:r>
            <a:r>
              <a:rPr lang="en-US" dirty="0"/>
              <a:t>, </a:t>
            </a:r>
            <a:r>
              <a:rPr lang="en-US" dirty="0" err="1"/>
              <a:t>Etkinlikte</a:t>
            </a:r>
            <a:r>
              <a:rPr lang="en-US" dirty="0"/>
              <a:t> </a:t>
            </a:r>
            <a:r>
              <a:rPr lang="en-US" dirty="0" err="1"/>
              <a:t>bahsedilen</a:t>
            </a:r>
            <a:r>
              <a:rPr lang="en-US" dirty="0"/>
              <a:t> </a:t>
            </a:r>
            <a:r>
              <a:rPr lang="en-US" dirty="0" err="1"/>
              <a:t>bütün</a:t>
            </a:r>
            <a:r>
              <a:rPr lang="en-US" dirty="0"/>
              <a:t> </a:t>
            </a:r>
            <a:r>
              <a:rPr lang="en-US" dirty="0" err="1"/>
              <a:t>durumların</a:t>
            </a:r>
            <a:r>
              <a:rPr lang="en-US" dirty="0"/>
              <a:t> </a:t>
            </a:r>
            <a:r>
              <a:rPr lang="en-US" dirty="0" err="1"/>
              <a:t>çeşitli</a:t>
            </a:r>
            <a:r>
              <a:rPr lang="en-US" dirty="0"/>
              <a:t> </a:t>
            </a:r>
            <a:r>
              <a:rPr lang="en-US" dirty="0" err="1"/>
              <a:t>türlerde</a:t>
            </a:r>
            <a:r>
              <a:rPr lang="en-US" dirty="0"/>
              <a:t> </a:t>
            </a:r>
            <a:r>
              <a:rPr lang="en-US" dirty="0" err="1"/>
              <a:t>şiddet</a:t>
            </a:r>
            <a:r>
              <a:rPr lang="en-US" dirty="0"/>
              <a:t> </a:t>
            </a:r>
            <a:r>
              <a:rPr lang="en-US" dirty="0" err="1"/>
              <a:t>içerdiği</a:t>
            </a:r>
            <a:r>
              <a:rPr lang="en-US" dirty="0"/>
              <a:t> </a:t>
            </a:r>
            <a:r>
              <a:rPr lang="en-US" dirty="0" err="1"/>
              <a:t>söylenir</a:t>
            </a:r>
            <a:r>
              <a:rPr lang="en-US" dirty="0"/>
              <a: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14154016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 Id="rId5" Type="http://schemas.openxmlformats.org/officeDocument/2006/relationships/image" Target="../media/image12.svg"/><Relationship Id="rId4" Type="http://schemas.openxmlformats.org/officeDocument/2006/relationships/image" Target="../media/image11.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2.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3.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3.xml"/><Relationship Id="rId5" Type="http://schemas.openxmlformats.org/officeDocument/2006/relationships/image" Target="../media/image12.svg"/><Relationship Id="rId4" Type="http://schemas.openxmlformats.org/officeDocument/2006/relationships/image" Target="../media/image1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3.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3.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91A476F7-D5C8-1CEC-9F4A-86A24C0BF39F}"/>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25455" t="5126"/>
          <a:stretch/>
        </p:blipFill>
        <p:spPr>
          <a:xfrm>
            <a:off x="1" y="0"/>
            <a:ext cx="8135006" cy="8034783"/>
          </a:xfrm>
          <a:prstGeom prst="rect">
            <a:avLst/>
          </a:prstGeom>
        </p:spPr>
      </p:pic>
      <p:pic>
        <p:nvPicPr>
          <p:cNvPr id="3" name="Graphic 2">
            <a:extLst>
              <a:ext uri="{FF2B5EF4-FFF2-40B4-BE49-F238E27FC236}">
                <a16:creationId xmlns:a16="http://schemas.microsoft.com/office/drawing/2014/main" id="{D0CBB0B7-F53E-97B4-C0F5-2D1842F1D23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22103" y="1090430"/>
            <a:ext cx="4603532" cy="3572532"/>
          </a:xfrm>
          <a:prstGeom prst="rect">
            <a:avLst/>
          </a:prstGeom>
        </p:spPr>
      </p:pic>
      <p:sp>
        <p:nvSpPr>
          <p:cNvPr id="4" name="Rectangle 3">
            <a:extLst>
              <a:ext uri="{FF2B5EF4-FFF2-40B4-BE49-F238E27FC236}">
                <a16:creationId xmlns:a16="http://schemas.microsoft.com/office/drawing/2014/main" id="{EABE1252-9BC4-8186-499A-2A7107C2945E}"/>
              </a:ext>
              <a:ext uri="{C183D7F6-B498-43B3-948B-1728B52AA6E4}">
                <adec:decorative xmlns:adec="http://schemas.microsoft.com/office/drawing/2017/decorative" val="1"/>
              </a:ext>
            </a:extLst>
          </p:cNvPr>
          <p:cNvSpPr/>
          <p:nvPr userDrawn="1"/>
        </p:nvSpPr>
        <p:spPr>
          <a:xfrm>
            <a:off x="10972805" y="0"/>
            <a:ext cx="3067871" cy="10287000"/>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solidFill>
                <a:prstClr val="white"/>
              </a:solidFill>
            </a:endParaRPr>
          </a:p>
        </p:txBody>
      </p:sp>
      <p:sp>
        <p:nvSpPr>
          <p:cNvPr id="7" name="Title 6">
            <a:extLst>
              <a:ext uri="{FF2B5EF4-FFF2-40B4-BE49-F238E27FC236}">
                <a16:creationId xmlns:a16="http://schemas.microsoft.com/office/drawing/2014/main" id="{544ACCFF-64A9-40AA-93F9-86E3CE016187}"/>
              </a:ext>
            </a:extLst>
          </p:cNvPr>
          <p:cNvSpPr>
            <a:spLocks noGrp="1"/>
          </p:cNvSpPr>
          <p:nvPr>
            <p:ph type="title" hasCustomPrompt="1"/>
          </p:nvPr>
        </p:nvSpPr>
        <p:spPr>
          <a:xfrm>
            <a:off x="1152144" y="1001268"/>
            <a:ext cx="8874252" cy="7310628"/>
          </a:xfrm>
          <a:prstGeom prst="rect">
            <a:avLst/>
          </a:prstGeom>
        </p:spPr>
        <p:txBody>
          <a:bodyPr anchor="b"/>
          <a:lstStyle>
            <a:lvl1pPr>
              <a:lnSpc>
                <a:spcPct val="100000"/>
              </a:lnSpc>
              <a:defRPr sz="7500" cap="all" spc="300" baseline="0"/>
            </a:lvl1pPr>
          </a:lstStyle>
          <a:p>
            <a:r>
              <a:rPr lang="en-US" dirty="0"/>
              <a:t>Click to add title</a:t>
            </a:r>
          </a:p>
        </p:txBody>
      </p:sp>
      <p:sp>
        <p:nvSpPr>
          <p:cNvPr id="9" name="Text Placeholder 8">
            <a:extLst>
              <a:ext uri="{FF2B5EF4-FFF2-40B4-BE49-F238E27FC236}">
                <a16:creationId xmlns:a16="http://schemas.microsoft.com/office/drawing/2014/main" id="{AD785D0F-160C-4A31-93B3-F251B0730757}"/>
              </a:ext>
            </a:extLst>
          </p:cNvPr>
          <p:cNvSpPr>
            <a:spLocks noGrp="1"/>
          </p:cNvSpPr>
          <p:nvPr>
            <p:ph type="body" sz="quarter" idx="10" hasCustomPrompt="1"/>
          </p:nvPr>
        </p:nvSpPr>
        <p:spPr>
          <a:xfrm>
            <a:off x="1152144" y="8353044"/>
            <a:ext cx="7914132" cy="1289304"/>
          </a:xfrm>
          <a:prstGeom prst="rect">
            <a:avLst/>
          </a:prstGeom>
        </p:spPr>
        <p:txBody>
          <a:bodyPr anchor="t"/>
          <a:lstStyle>
            <a:lvl1pPr marL="0" indent="0">
              <a:buNone/>
              <a:defRPr sz="3000" b="0" i="0" spc="300" baseline="0">
                <a:solidFill>
                  <a:schemeClr val="accent4"/>
                </a:solidFill>
              </a:defRPr>
            </a:lvl1pPr>
          </a:lstStyle>
          <a:p>
            <a:pPr lvl="0"/>
            <a:r>
              <a:rPr lang="en-US" dirty="0"/>
              <a:t>Click to add name</a:t>
            </a:r>
          </a:p>
        </p:txBody>
      </p:sp>
      <p:sp>
        <p:nvSpPr>
          <p:cNvPr id="11" name="Picture Placeholder 10">
            <a:extLst>
              <a:ext uri="{FF2B5EF4-FFF2-40B4-BE49-F238E27FC236}">
                <a16:creationId xmlns:a16="http://schemas.microsoft.com/office/drawing/2014/main" id="{31CCC134-2698-41E9-A225-76300EF59E5D}"/>
              </a:ext>
            </a:extLst>
          </p:cNvPr>
          <p:cNvSpPr>
            <a:spLocks noGrp="1"/>
          </p:cNvSpPr>
          <p:nvPr>
            <p:ph type="pic" sz="quarter" idx="11" hasCustomPrompt="1"/>
          </p:nvPr>
        </p:nvSpPr>
        <p:spPr>
          <a:xfrm>
            <a:off x="11631168" y="1421606"/>
            <a:ext cx="6072186" cy="7443788"/>
          </a:xfrm>
          <a:prstGeom prst="rect">
            <a:avLst/>
          </a:prstGeom>
        </p:spPr>
        <p:txBody>
          <a:bodyPr/>
          <a:lstStyle>
            <a:lvl1pPr marL="0" indent="0" algn="ctr">
              <a:buNone/>
              <a:defRPr spc="600" baseline="0"/>
            </a:lvl1pPr>
          </a:lstStyle>
          <a:p>
            <a:r>
              <a:rPr lang="en-US" dirty="0"/>
              <a:t>Click to add photo</a:t>
            </a:r>
          </a:p>
        </p:txBody>
      </p:sp>
    </p:spTree>
    <p:extLst>
      <p:ext uri="{BB962C8B-B14F-4D97-AF65-F5344CB8AC3E}">
        <p14:creationId xmlns:p14="http://schemas.microsoft.com/office/powerpoint/2010/main" val="8900700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FED2A3BD-B73E-1BD7-6B8B-22C9FB124839}"/>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 r="27085" b="-104"/>
          <a:stretch/>
        </p:blipFill>
        <p:spPr>
          <a:xfrm rot="10800000">
            <a:off x="0" y="1006742"/>
            <a:ext cx="4634610" cy="7315199"/>
          </a:xfrm>
          <a:prstGeom prst="rect">
            <a:avLst/>
          </a:prstGeom>
        </p:spPr>
      </p:pic>
      <p:sp>
        <p:nvSpPr>
          <p:cNvPr id="8" name="Rectangle 7">
            <a:extLst>
              <a:ext uri="{FF2B5EF4-FFF2-40B4-BE49-F238E27FC236}">
                <a16:creationId xmlns:a16="http://schemas.microsoft.com/office/drawing/2014/main" id="{0B3FCFB4-857F-ED0B-D469-F2A392F06BE2}"/>
              </a:ext>
              <a:ext uri="{C183D7F6-B498-43B3-948B-1728B52AA6E4}">
                <adec:decorative xmlns:adec="http://schemas.microsoft.com/office/drawing/2017/decorative" val="1"/>
              </a:ext>
            </a:extLst>
          </p:cNvPr>
          <p:cNvSpPr/>
          <p:nvPr userDrawn="1"/>
        </p:nvSpPr>
        <p:spPr>
          <a:xfrm>
            <a:off x="15213724" y="0"/>
            <a:ext cx="3074276" cy="10287000"/>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solidFill>
                <a:prstClr val="white"/>
              </a:solidFill>
            </a:endParaRPr>
          </a:p>
        </p:txBody>
      </p:sp>
      <p:sp>
        <p:nvSpPr>
          <p:cNvPr id="9" name="Rectangle 8">
            <a:extLst>
              <a:ext uri="{FF2B5EF4-FFF2-40B4-BE49-F238E27FC236}">
                <a16:creationId xmlns:a16="http://schemas.microsoft.com/office/drawing/2014/main" id="{0E0604BC-34A9-95A0-8560-88E7547176F4}"/>
              </a:ext>
              <a:ext uri="{C183D7F6-B498-43B3-948B-1728B52AA6E4}">
                <adec:decorative xmlns:adec="http://schemas.microsoft.com/office/drawing/2017/decorative" val="1"/>
              </a:ext>
            </a:extLst>
          </p:cNvPr>
          <p:cNvSpPr/>
          <p:nvPr userDrawn="1"/>
        </p:nvSpPr>
        <p:spPr>
          <a:xfrm flipH="1">
            <a:off x="14866883" y="0"/>
            <a:ext cx="68579" cy="10287000"/>
          </a:xfrm>
          <a:prstGeom prst="rect">
            <a:avLst/>
          </a:prstGeom>
          <a:solidFill>
            <a:schemeClr val="accent6">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solidFill>
                <a:prstClr val="white"/>
              </a:solidFill>
            </a:endParaRPr>
          </a:p>
        </p:txBody>
      </p:sp>
      <p:pic>
        <p:nvPicPr>
          <p:cNvPr id="10" name="Graphic 9">
            <a:extLst>
              <a:ext uri="{FF2B5EF4-FFF2-40B4-BE49-F238E27FC236}">
                <a16:creationId xmlns:a16="http://schemas.microsoft.com/office/drawing/2014/main" id="{FF2F08ED-0715-2E8A-476E-A005A7D75B5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5400000">
            <a:off x="13519718" y="7402394"/>
            <a:ext cx="2762907" cy="1453404"/>
          </a:xfrm>
          <a:prstGeom prst="rect">
            <a:avLst/>
          </a:prstGeom>
        </p:spPr>
      </p:pic>
      <p:sp>
        <p:nvSpPr>
          <p:cNvPr id="2" name="Title 1">
            <a:extLst>
              <a:ext uri="{FF2B5EF4-FFF2-40B4-BE49-F238E27FC236}">
                <a16:creationId xmlns:a16="http://schemas.microsoft.com/office/drawing/2014/main" id="{F657BD59-35CC-9BB3-8621-6FA3356F81AA}"/>
              </a:ext>
            </a:extLst>
          </p:cNvPr>
          <p:cNvSpPr>
            <a:spLocks noGrp="1"/>
          </p:cNvSpPr>
          <p:nvPr>
            <p:ph type="title"/>
          </p:nvPr>
        </p:nvSpPr>
        <p:spPr>
          <a:xfrm>
            <a:off x="1152144" y="1001268"/>
            <a:ext cx="4937760" cy="8270748"/>
          </a:xfrm>
          <a:solidFill>
            <a:schemeClr val="bg1">
              <a:lumMod val="95000"/>
            </a:schemeClr>
          </a:solidFill>
        </p:spPr>
        <p:txBody>
          <a:bodyPr/>
          <a:lstStyle/>
          <a:p>
            <a:r>
              <a:rPr lang="en-US"/>
              <a:t>Click to edit Master title style</a:t>
            </a:r>
          </a:p>
        </p:txBody>
      </p:sp>
      <p:sp>
        <p:nvSpPr>
          <p:cNvPr id="3" name="Content Placeholder 2">
            <a:extLst>
              <a:ext uri="{FF2B5EF4-FFF2-40B4-BE49-F238E27FC236}">
                <a16:creationId xmlns:a16="http://schemas.microsoft.com/office/drawing/2014/main" id="{A772710C-A212-1B12-06CD-FA2A14F89D68}"/>
              </a:ext>
            </a:extLst>
          </p:cNvPr>
          <p:cNvSpPr>
            <a:spLocks noGrp="1"/>
          </p:cNvSpPr>
          <p:nvPr>
            <p:ph idx="1"/>
          </p:nvPr>
        </p:nvSpPr>
        <p:spPr>
          <a:xfrm>
            <a:off x="7859268" y="1001268"/>
            <a:ext cx="6158484" cy="8353044"/>
          </a:xfrm>
          <a:solidFill>
            <a:schemeClr val="bg1">
              <a:lumMod val="95000"/>
            </a:schemeClr>
          </a:solidFill>
        </p:spPr>
        <p:txBody>
          <a:bodyPr anchor="ctr" anchorCtr="0"/>
          <a:lstStyle>
            <a:lvl1pPr>
              <a:lnSpc>
                <a:spcPct val="150000"/>
              </a:lnSpc>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C56EB0F-63C8-5F75-A333-3413A9DC6F76}"/>
              </a:ext>
            </a:extLst>
          </p:cNvPr>
          <p:cNvSpPr>
            <a:spLocks noGrp="1"/>
          </p:cNvSpPr>
          <p:nvPr>
            <p:ph type="dt" sz="half" idx="10"/>
          </p:nvPr>
        </p:nvSpPr>
        <p:spPr/>
        <p:txBody>
          <a:bodyPr/>
          <a:lstStyle/>
          <a:p>
            <a:r>
              <a:rPr lang="en-US" dirty="0">
                <a:solidFill>
                  <a:srgbClr val="627272">
                    <a:lumMod val="75000"/>
                  </a:srgbClr>
                </a:solidFill>
              </a:rPr>
              <a:t>20XX</a:t>
            </a:r>
          </a:p>
        </p:txBody>
      </p:sp>
      <p:sp>
        <p:nvSpPr>
          <p:cNvPr id="5" name="Footer Placeholder 4">
            <a:extLst>
              <a:ext uri="{FF2B5EF4-FFF2-40B4-BE49-F238E27FC236}">
                <a16:creationId xmlns:a16="http://schemas.microsoft.com/office/drawing/2014/main" id="{4D4DE333-25B4-E092-1CC4-C3D20BA25168}"/>
              </a:ext>
            </a:extLst>
          </p:cNvPr>
          <p:cNvSpPr>
            <a:spLocks noGrp="1"/>
          </p:cNvSpPr>
          <p:nvPr>
            <p:ph type="ftr" sz="quarter" idx="11"/>
          </p:nvPr>
        </p:nvSpPr>
        <p:spPr/>
        <p:txBody>
          <a:bodyPr/>
          <a:lstStyle/>
          <a:p>
            <a:endParaRPr lang="en-US" dirty="0">
              <a:solidFill>
                <a:srgbClr val="627272">
                  <a:lumMod val="75000"/>
                </a:srgbClr>
              </a:solidFill>
            </a:endParaRPr>
          </a:p>
        </p:txBody>
      </p:sp>
      <p:sp>
        <p:nvSpPr>
          <p:cNvPr id="6" name="Slide Number Placeholder 5">
            <a:extLst>
              <a:ext uri="{FF2B5EF4-FFF2-40B4-BE49-F238E27FC236}">
                <a16:creationId xmlns:a16="http://schemas.microsoft.com/office/drawing/2014/main" id="{8F1AF200-E81F-A326-0EDB-4B93C71D9BF4}"/>
              </a:ext>
            </a:extLst>
          </p:cNvPr>
          <p:cNvSpPr>
            <a:spLocks noGrp="1"/>
          </p:cNvSpPr>
          <p:nvPr>
            <p:ph type="sldNum" sz="quarter" idx="12"/>
          </p:nvPr>
        </p:nvSpPr>
        <p:spPr/>
        <p:txBody>
          <a:bodyPr/>
          <a:lstStyle/>
          <a:p>
            <a:fld id="{CBD12358-51D2-46B3-9BDE-DF29528B9454}" type="slidenum">
              <a:rPr lang="en-US" smtClean="0">
                <a:solidFill>
                  <a:srgbClr val="627272">
                    <a:lumMod val="75000"/>
                  </a:srgbClr>
                </a:solidFill>
              </a:rPr>
              <a:pPr/>
              <a:t>‹#›</a:t>
            </a:fld>
            <a:endParaRPr lang="en-US" dirty="0">
              <a:solidFill>
                <a:srgbClr val="627272">
                  <a:lumMod val="75000"/>
                </a:srgbClr>
              </a:solidFill>
            </a:endParaRPr>
          </a:p>
        </p:txBody>
      </p:sp>
    </p:spTree>
    <p:extLst>
      <p:ext uri="{BB962C8B-B14F-4D97-AF65-F5344CB8AC3E}">
        <p14:creationId xmlns:p14="http://schemas.microsoft.com/office/powerpoint/2010/main" val="4123136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ubtitle, and image lef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248277F-DB00-5149-6533-E8AEF0BAD4D5}"/>
              </a:ext>
              <a:ext uri="{C183D7F6-B498-43B3-948B-1728B52AA6E4}">
                <adec:decorative xmlns:adec="http://schemas.microsoft.com/office/drawing/2017/decorative" val="1"/>
              </a:ext>
            </a:extLst>
          </p:cNvPr>
          <p:cNvSpPr/>
          <p:nvPr userDrawn="1"/>
        </p:nvSpPr>
        <p:spPr>
          <a:xfrm>
            <a:off x="5360278" y="0"/>
            <a:ext cx="2001482" cy="10287000"/>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solidFill>
                <a:prstClr val="white"/>
              </a:solidFill>
            </a:endParaRPr>
          </a:p>
        </p:txBody>
      </p:sp>
      <p:pic>
        <p:nvPicPr>
          <p:cNvPr id="6" name="Graphic 5">
            <a:extLst>
              <a:ext uri="{FF2B5EF4-FFF2-40B4-BE49-F238E27FC236}">
                <a16:creationId xmlns:a16="http://schemas.microsoft.com/office/drawing/2014/main" id="{8067A69A-84EE-0E71-D053-F462EBCC8E9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595280" y="983516"/>
            <a:ext cx="3657600" cy="3105150"/>
          </a:xfrm>
          <a:prstGeom prst="rect">
            <a:avLst/>
          </a:prstGeom>
        </p:spPr>
      </p:pic>
      <p:sp>
        <p:nvSpPr>
          <p:cNvPr id="7" name="Title 6">
            <a:extLst>
              <a:ext uri="{FF2B5EF4-FFF2-40B4-BE49-F238E27FC236}">
                <a16:creationId xmlns:a16="http://schemas.microsoft.com/office/drawing/2014/main" id="{544ACCFF-64A9-40AA-93F9-86E3CE016187}"/>
              </a:ext>
            </a:extLst>
          </p:cNvPr>
          <p:cNvSpPr>
            <a:spLocks noGrp="1"/>
          </p:cNvSpPr>
          <p:nvPr>
            <p:ph type="title" hasCustomPrompt="1"/>
          </p:nvPr>
        </p:nvSpPr>
        <p:spPr>
          <a:xfrm>
            <a:off x="9148572" y="987552"/>
            <a:ext cx="8229600" cy="5431536"/>
          </a:xfrm>
          <a:prstGeom prst="rect">
            <a:avLst/>
          </a:prstGeom>
          <a:solidFill>
            <a:schemeClr val="bg1">
              <a:lumMod val="95000"/>
            </a:schemeClr>
          </a:solidFill>
        </p:spPr>
        <p:txBody>
          <a:bodyPr anchor="b"/>
          <a:lstStyle>
            <a:lvl1pPr>
              <a:lnSpc>
                <a:spcPct val="90000"/>
              </a:lnSpc>
              <a:defRPr sz="7200" cap="all" spc="0" baseline="0"/>
            </a:lvl1pPr>
          </a:lstStyle>
          <a:p>
            <a:r>
              <a:rPr lang="en-US" dirty="0"/>
              <a:t>Click to add title</a:t>
            </a:r>
          </a:p>
        </p:txBody>
      </p:sp>
      <p:sp>
        <p:nvSpPr>
          <p:cNvPr id="11" name="Picture Placeholder 10">
            <a:extLst>
              <a:ext uri="{FF2B5EF4-FFF2-40B4-BE49-F238E27FC236}">
                <a16:creationId xmlns:a16="http://schemas.microsoft.com/office/drawing/2014/main" id="{31CCC134-2698-41E9-A225-76300EF59E5D}"/>
              </a:ext>
            </a:extLst>
          </p:cNvPr>
          <p:cNvSpPr>
            <a:spLocks noGrp="1"/>
          </p:cNvSpPr>
          <p:nvPr>
            <p:ph type="pic" sz="quarter" idx="11" hasCustomPrompt="1"/>
          </p:nvPr>
        </p:nvSpPr>
        <p:spPr>
          <a:xfrm>
            <a:off x="946404" y="864108"/>
            <a:ext cx="6035040" cy="8243316"/>
          </a:xfrm>
          <a:prstGeom prst="rect">
            <a:avLst/>
          </a:prstGeom>
        </p:spPr>
        <p:txBody>
          <a:bodyPr/>
          <a:lstStyle>
            <a:lvl1pPr marL="0" indent="0" algn="ctr">
              <a:buNone/>
              <a:defRPr spc="600" baseline="0"/>
            </a:lvl1pPr>
          </a:lstStyle>
          <a:p>
            <a:r>
              <a:rPr lang="en-US" dirty="0"/>
              <a:t>Click to add photo</a:t>
            </a:r>
          </a:p>
        </p:txBody>
      </p:sp>
      <p:sp>
        <p:nvSpPr>
          <p:cNvPr id="9" name="Text Placeholder 8">
            <a:extLst>
              <a:ext uri="{FF2B5EF4-FFF2-40B4-BE49-F238E27FC236}">
                <a16:creationId xmlns:a16="http://schemas.microsoft.com/office/drawing/2014/main" id="{AD785D0F-160C-4A31-93B3-F251B0730757}"/>
              </a:ext>
            </a:extLst>
          </p:cNvPr>
          <p:cNvSpPr>
            <a:spLocks noGrp="1"/>
          </p:cNvSpPr>
          <p:nvPr>
            <p:ph type="body" sz="quarter" idx="10" hasCustomPrompt="1"/>
          </p:nvPr>
        </p:nvSpPr>
        <p:spPr>
          <a:xfrm>
            <a:off x="9148572" y="6830568"/>
            <a:ext cx="8229600" cy="1508760"/>
          </a:xfrm>
          <a:prstGeom prst="rect">
            <a:avLst/>
          </a:prstGeom>
          <a:solidFill>
            <a:schemeClr val="bg1">
              <a:lumMod val="95000"/>
            </a:schemeClr>
          </a:solidFill>
        </p:spPr>
        <p:txBody>
          <a:bodyPr anchor="t">
            <a:normAutofit/>
          </a:bodyPr>
          <a:lstStyle>
            <a:lvl1pPr marL="0" indent="0">
              <a:buNone/>
              <a:defRPr sz="3600" b="0" i="0" spc="0" baseline="0">
                <a:solidFill>
                  <a:schemeClr val="accent4"/>
                </a:solidFill>
              </a:defRPr>
            </a:lvl1pPr>
          </a:lstStyle>
          <a:p>
            <a:pPr lvl="0"/>
            <a:r>
              <a:rPr lang="en-US" dirty="0"/>
              <a:t>Click to add name</a:t>
            </a:r>
          </a:p>
        </p:txBody>
      </p:sp>
    </p:spTree>
    <p:extLst>
      <p:ext uri="{BB962C8B-B14F-4D97-AF65-F5344CB8AC3E}">
        <p14:creationId xmlns:p14="http://schemas.microsoft.com/office/powerpoint/2010/main" val="25395380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E17B23C3-2F98-4465-21EA-A49296DA1F6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 r="27085" b="-104"/>
          <a:stretch/>
        </p:blipFill>
        <p:spPr>
          <a:xfrm rot="5400000">
            <a:off x="11619411" y="4347568"/>
            <a:ext cx="4634610" cy="7315199"/>
          </a:xfrm>
          <a:prstGeom prst="rect">
            <a:avLst/>
          </a:prstGeom>
        </p:spPr>
      </p:pic>
      <p:sp>
        <p:nvSpPr>
          <p:cNvPr id="8" name="Rectangle 7">
            <a:extLst>
              <a:ext uri="{FF2B5EF4-FFF2-40B4-BE49-F238E27FC236}">
                <a16:creationId xmlns:a16="http://schemas.microsoft.com/office/drawing/2014/main" id="{3397A4D6-9D7A-63FE-63C9-A585FFE05579}"/>
              </a:ext>
              <a:ext uri="{C183D7F6-B498-43B3-948B-1728B52AA6E4}">
                <adec:decorative xmlns:adec="http://schemas.microsoft.com/office/drawing/2017/decorative" val="1"/>
              </a:ext>
            </a:extLst>
          </p:cNvPr>
          <p:cNvSpPr/>
          <p:nvPr userDrawn="1"/>
        </p:nvSpPr>
        <p:spPr>
          <a:xfrm>
            <a:off x="0" y="6575"/>
            <a:ext cx="18288000" cy="228600"/>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solidFill>
                <a:prstClr val="white"/>
              </a:solidFill>
            </a:endParaRPr>
          </a:p>
        </p:txBody>
      </p:sp>
      <p:sp>
        <p:nvSpPr>
          <p:cNvPr id="2" name="Title 1">
            <a:extLst>
              <a:ext uri="{FF2B5EF4-FFF2-40B4-BE49-F238E27FC236}">
                <a16:creationId xmlns:a16="http://schemas.microsoft.com/office/drawing/2014/main" id="{F657BD59-35CC-9BB3-8621-6FA3356F81AA}"/>
              </a:ext>
            </a:extLst>
          </p:cNvPr>
          <p:cNvSpPr>
            <a:spLocks noGrp="1"/>
          </p:cNvSpPr>
          <p:nvPr>
            <p:ph type="title"/>
          </p:nvPr>
        </p:nvSpPr>
        <p:spPr>
          <a:xfrm>
            <a:off x="1165860" y="548640"/>
            <a:ext cx="15224760" cy="2318004"/>
          </a:xfrm>
          <a:solidFill>
            <a:schemeClr val="bg1">
              <a:lumMod val="95000"/>
            </a:schemeClr>
          </a:solidFill>
        </p:spPr>
        <p:txBody>
          <a:bodyPr/>
          <a:lstStyle>
            <a:lvl1pPr>
              <a:defRPr baseline="0"/>
            </a:lvl1pPr>
          </a:lstStyle>
          <a:p>
            <a:r>
              <a:rPr lang="en-US" dirty="0"/>
              <a:t>Click to edit Master title style</a:t>
            </a:r>
          </a:p>
        </p:txBody>
      </p:sp>
      <p:sp>
        <p:nvSpPr>
          <p:cNvPr id="3" name="Content Placeholder 2">
            <a:extLst>
              <a:ext uri="{FF2B5EF4-FFF2-40B4-BE49-F238E27FC236}">
                <a16:creationId xmlns:a16="http://schemas.microsoft.com/office/drawing/2014/main" id="{A772710C-A212-1B12-06CD-FA2A14F89D68}"/>
              </a:ext>
            </a:extLst>
          </p:cNvPr>
          <p:cNvSpPr>
            <a:spLocks noGrp="1"/>
          </p:cNvSpPr>
          <p:nvPr>
            <p:ph idx="1"/>
          </p:nvPr>
        </p:nvSpPr>
        <p:spPr>
          <a:xfrm>
            <a:off x="1165860" y="3140964"/>
            <a:ext cx="6556248" cy="5664708"/>
          </a:xfrm>
          <a:solidFill>
            <a:schemeClr val="bg1">
              <a:lumMod val="95000"/>
            </a:schemeClr>
          </a:solidFill>
        </p:spPr>
        <p:txBody>
          <a:bodyPr rIns="45720" anchor="t" anchorCtr="0">
            <a:normAutofit/>
          </a:bodyPr>
          <a:lstStyle>
            <a:lvl1pPr>
              <a:spcAft>
                <a:spcPts val="2700"/>
              </a:spcAft>
              <a:defRPr sz="3000"/>
            </a:lvl1pPr>
            <a:lvl2pPr>
              <a:defRPr sz="2700"/>
            </a:lvl2pPr>
            <a:lvl3pPr>
              <a:defRPr sz="2400"/>
            </a:lvl3pPr>
            <a:lvl4pPr>
              <a:defRPr sz="2100"/>
            </a:lvl4pPr>
            <a:lvl5pPr>
              <a:defRPr sz="2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a:extLst>
              <a:ext uri="{FF2B5EF4-FFF2-40B4-BE49-F238E27FC236}">
                <a16:creationId xmlns:a16="http://schemas.microsoft.com/office/drawing/2014/main" id="{33A182AF-83EB-0BA6-3ADD-B49BDD9E37ED}"/>
              </a:ext>
            </a:extLst>
          </p:cNvPr>
          <p:cNvSpPr>
            <a:spLocks noGrp="1"/>
          </p:cNvSpPr>
          <p:nvPr>
            <p:ph idx="13"/>
          </p:nvPr>
        </p:nvSpPr>
        <p:spPr>
          <a:xfrm>
            <a:off x="9148572" y="3168396"/>
            <a:ext cx="6556248" cy="5664708"/>
          </a:xfrm>
          <a:noFill/>
        </p:spPr>
        <p:txBody>
          <a:bodyPr anchor="t" anchorCtr="0">
            <a:normAutofit/>
          </a:bodyPr>
          <a:lstStyle>
            <a:lvl1pPr>
              <a:spcAft>
                <a:spcPts val="2700"/>
              </a:spcAft>
              <a:defRPr sz="3000"/>
            </a:lvl1pPr>
            <a:lvl2pPr>
              <a:defRPr sz="2700"/>
            </a:lvl2pPr>
            <a:lvl3pPr>
              <a:defRPr sz="2400"/>
            </a:lvl3pPr>
            <a:lvl4pPr>
              <a:defRPr sz="2100"/>
            </a:lvl4pPr>
            <a:lvl5pPr>
              <a:defRPr sz="2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C56EB0F-63C8-5F75-A333-3413A9DC6F76}"/>
              </a:ext>
            </a:extLst>
          </p:cNvPr>
          <p:cNvSpPr>
            <a:spLocks noGrp="1"/>
          </p:cNvSpPr>
          <p:nvPr>
            <p:ph type="dt" sz="half" idx="10"/>
          </p:nvPr>
        </p:nvSpPr>
        <p:spPr/>
        <p:txBody>
          <a:bodyPr/>
          <a:lstStyle/>
          <a:p>
            <a:r>
              <a:rPr lang="en-US" dirty="0">
                <a:solidFill>
                  <a:srgbClr val="627272">
                    <a:lumMod val="75000"/>
                  </a:srgbClr>
                </a:solidFill>
              </a:rPr>
              <a:t>20XX</a:t>
            </a:r>
          </a:p>
        </p:txBody>
      </p:sp>
      <p:sp>
        <p:nvSpPr>
          <p:cNvPr id="5" name="Footer Placeholder 4">
            <a:extLst>
              <a:ext uri="{FF2B5EF4-FFF2-40B4-BE49-F238E27FC236}">
                <a16:creationId xmlns:a16="http://schemas.microsoft.com/office/drawing/2014/main" id="{4D4DE333-25B4-E092-1CC4-C3D20BA25168}"/>
              </a:ext>
            </a:extLst>
          </p:cNvPr>
          <p:cNvSpPr>
            <a:spLocks noGrp="1"/>
          </p:cNvSpPr>
          <p:nvPr>
            <p:ph type="ftr" sz="quarter" idx="11"/>
          </p:nvPr>
        </p:nvSpPr>
        <p:spPr/>
        <p:txBody>
          <a:bodyPr/>
          <a:lstStyle/>
          <a:p>
            <a:endParaRPr lang="en-US" dirty="0">
              <a:solidFill>
                <a:srgbClr val="627272">
                  <a:lumMod val="75000"/>
                </a:srgbClr>
              </a:solidFill>
            </a:endParaRPr>
          </a:p>
        </p:txBody>
      </p:sp>
      <p:sp>
        <p:nvSpPr>
          <p:cNvPr id="6" name="Slide Number Placeholder 5">
            <a:extLst>
              <a:ext uri="{FF2B5EF4-FFF2-40B4-BE49-F238E27FC236}">
                <a16:creationId xmlns:a16="http://schemas.microsoft.com/office/drawing/2014/main" id="{8F1AF200-E81F-A326-0EDB-4B93C71D9BF4}"/>
              </a:ext>
            </a:extLst>
          </p:cNvPr>
          <p:cNvSpPr>
            <a:spLocks noGrp="1"/>
          </p:cNvSpPr>
          <p:nvPr>
            <p:ph type="sldNum" sz="quarter" idx="12"/>
          </p:nvPr>
        </p:nvSpPr>
        <p:spPr/>
        <p:txBody>
          <a:bodyPr/>
          <a:lstStyle/>
          <a:p>
            <a:fld id="{CBD12358-51D2-46B3-9BDE-DF29528B9454}" type="slidenum">
              <a:rPr lang="en-US" smtClean="0">
                <a:solidFill>
                  <a:srgbClr val="627272">
                    <a:lumMod val="75000"/>
                  </a:srgbClr>
                </a:solidFill>
              </a:rPr>
              <a:pPr/>
              <a:t>‹#›</a:t>
            </a:fld>
            <a:endParaRPr lang="en-US" dirty="0">
              <a:solidFill>
                <a:srgbClr val="627272">
                  <a:lumMod val="75000"/>
                </a:srgbClr>
              </a:solidFill>
            </a:endParaRPr>
          </a:p>
        </p:txBody>
      </p:sp>
    </p:spTree>
    <p:extLst>
      <p:ext uri="{BB962C8B-B14F-4D97-AF65-F5344CB8AC3E}">
        <p14:creationId xmlns:p14="http://schemas.microsoft.com/office/powerpoint/2010/main" val="29226279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content, and image righ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E7C8AFE-E640-9C6A-F20C-CDE1D4EF5745}"/>
              </a:ext>
              <a:ext uri="{C183D7F6-B498-43B3-948B-1728B52AA6E4}">
                <adec:decorative xmlns:adec="http://schemas.microsoft.com/office/drawing/2017/decorative" val="1"/>
              </a:ext>
            </a:extLst>
          </p:cNvPr>
          <p:cNvSpPr/>
          <p:nvPr userDrawn="1"/>
        </p:nvSpPr>
        <p:spPr>
          <a:xfrm>
            <a:off x="14441214" y="0"/>
            <a:ext cx="2001482" cy="10287000"/>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solidFill>
                <a:prstClr val="white"/>
              </a:solidFill>
            </a:endParaRPr>
          </a:p>
        </p:txBody>
      </p:sp>
      <p:pic>
        <p:nvPicPr>
          <p:cNvPr id="3" name="Graphic 2">
            <a:extLst>
              <a:ext uri="{FF2B5EF4-FFF2-40B4-BE49-F238E27FC236}">
                <a16:creationId xmlns:a16="http://schemas.microsoft.com/office/drawing/2014/main" id="{31CF2607-B5C7-9992-C51D-DD5E7FC5FB3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3919741" y="4735710"/>
            <a:ext cx="3657600" cy="3105150"/>
          </a:xfrm>
          <a:prstGeom prst="rect">
            <a:avLst/>
          </a:prstGeom>
        </p:spPr>
      </p:pic>
      <p:pic>
        <p:nvPicPr>
          <p:cNvPr id="4" name="Graphic 3">
            <a:extLst>
              <a:ext uri="{FF2B5EF4-FFF2-40B4-BE49-F238E27FC236}">
                <a16:creationId xmlns:a16="http://schemas.microsoft.com/office/drawing/2014/main" id="{6D2F83CD-8345-462A-4412-5A54CB1FDDE3}"/>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l="28916"/>
          <a:stretch/>
        </p:blipFill>
        <p:spPr>
          <a:xfrm>
            <a:off x="0" y="5925699"/>
            <a:ext cx="4508706" cy="3336543"/>
          </a:xfrm>
          <a:prstGeom prst="rect">
            <a:avLst/>
          </a:prstGeom>
        </p:spPr>
      </p:pic>
      <p:sp>
        <p:nvSpPr>
          <p:cNvPr id="7" name="Title 6">
            <a:extLst>
              <a:ext uri="{FF2B5EF4-FFF2-40B4-BE49-F238E27FC236}">
                <a16:creationId xmlns:a16="http://schemas.microsoft.com/office/drawing/2014/main" id="{544ACCFF-64A9-40AA-93F9-86E3CE016187}"/>
              </a:ext>
            </a:extLst>
          </p:cNvPr>
          <p:cNvSpPr>
            <a:spLocks noGrp="1"/>
          </p:cNvSpPr>
          <p:nvPr>
            <p:ph type="title" hasCustomPrompt="1"/>
          </p:nvPr>
        </p:nvSpPr>
        <p:spPr>
          <a:xfrm>
            <a:off x="1152144" y="1028700"/>
            <a:ext cx="8229600" cy="5074920"/>
          </a:xfrm>
          <a:prstGeom prst="rect">
            <a:avLst/>
          </a:prstGeom>
          <a:solidFill>
            <a:schemeClr val="bg1">
              <a:lumMod val="95000"/>
            </a:schemeClr>
          </a:solidFill>
        </p:spPr>
        <p:txBody>
          <a:bodyPr anchor="b"/>
          <a:lstStyle>
            <a:lvl1pPr>
              <a:lnSpc>
                <a:spcPct val="90000"/>
              </a:lnSpc>
              <a:defRPr sz="7200" cap="all" spc="0" baseline="0"/>
            </a:lvl1pPr>
          </a:lstStyle>
          <a:p>
            <a:r>
              <a:rPr lang="en-US" dirty="0"/>
              <a:t>Click to add title</a:t>
            </a:r>
          </a:p>
        </p:txBody>
      </p:sp>
      <p:sp>
        <p:nvSpPr>
          <p:cNvPr id="9" name="Text Placeholder 8">
            <a:extLst>
              <a:ext uri="{FF2B5EF4-FFF2-40B4-BE49-F238E27FC236}">
                <a16:creationId xmlns:a16="http://schemas.microsoft.com/office/drawing/2014/main" id="{AD785D0F-160C-4A31-93B3-F251B0730757}"/>
              </a:ext>
            </a:extLst>
          </p:cNvPr>
          <p:cNvSpPr>
            <a:spLocks noGrp="1"/>
          </p:cNvSpPr>
          <p:nvPr>
            <p:ph type="body" sz="quarter" idx="10" hasCustomPrompt="1"/>
          </p:nvPr>
        </p:nvSpPr>
        <p:spPr>
          <a:xfrm>
            <a:off x="1152144" y="6515100"/>
            <a:ext cx="8229600" cy="1508760"/>
          </a:xfrm>
          <a:prstGeom prst="rect">
            <a:avLst/>
          </a:prstGeom>
          <a:solidFill>
            <a:schemeClr val="tx1">
              <a:alpha val="5000"/>
            </a:schemeClr>
          </a:solidFill>
        </p:spPr>
        <p:txBody>
          <a:bodyPr anchor="t">
            <a:normAutofit/>
          </a:bodyPr>
          <a:lstStyle>
            <a:lvl1pPr marL="0" indent="0">
              <a:buNone/>
              <a:defRPr sz="3600" b="0" i="0" spc="0" baseline="0">
                <a:solidFill>
                  <a:schemeClr val="accent4"/>
                </a:solidFill>
              </a:defRPr>
            </a:lvl1pPr>
          </a:lstStyle>
          <a:p>
            <a:pPr lvl="0"/>
            <a:r>
              <a:rPr lang="en-US" dirty="0"/>
              <a:t>Click to add name</a:t>
            </a:r>
          </a:p>
        </p:txBody>
      </p:sp>
      <p:sp>
        <p:nvSpPr>
          <p:cNvPr id="11" name="Picture Placeholder 10">
            <a:extLst>
              <a:ext uri="{FF2B5EF4-FFF2-40B4-BE49-F238E27FC236}">
                <a16:creationId xmlns:a16="http://schemas.microsoft.com/office/drawing/2014/main" id="{31CCC134-2698-41E9-A225-76300EF59E5D}"/>
              </a:ext>
            </a:extLst>
          </p:cNvPr>
          <p:cNvSpPr>
            <a:spLocks noGrp="1"/>
          </p:cNvSpPr>
          <p:nvPr>
            <p:ph type="pic" sz="quarter" idx="11" hasCustomPrompt="1"/>
          </p:nvPr>
        </p:nvSpPr>
        <p:spPr>
          <a:xfrm>
            <a:off x="10026396" y="864108"/>
            <a:ext cx="6035040" cy="8243316"/>
          </a:xfrm>
          <a:prstGeom prst="rect">
            <a:avLst/>
          </a:prstGeom>
        </p:spPr>
        <p:txBody>
          <a:bodyPr/>
          <a:lstStyle>
            <a:lvl1pPr marL="0" indent="0" algn="ctr">
              <a:buNone/>
              <a:defRPr spc="600" baseline="0"/>
            </a:lvl1pPr>
          </a:lstStyle>
          <a:p>
            <a:r>
              <a:rPr lang="en-US" dirty="0"/>
              <a:t>Click to add photo</a:t>
            </a:r>
          </a:p>
        </p:txBody>
      </p:sp>
    </p:spTree>
    <p:extLst>
      <p:ext uri="{BB962C8B-B14F-4D97-AF65-F5344CB8AC3E}">
        <p14:creationId xmlns:p14="http://schemas.microsoft.com/office/powerpoint/2010/main" val="28554916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2">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397A4D6-9D7A-63FE-63C9-A585FFE05579}"/>
              </a:ext>
              <a:ext uri="{C183D7F6-B498-43B3-948B-1728B52AA6E4}">
                <adec:decorative xmlns:adec="http://schemas.microsoft.com/office/drawing/2017/decorative" val="1"/>
              </a:ext>
            </a:extLst>
          </p:cNvPr>
          <p:cNvSpPr/>
          <p:nvPr userDrawn="1"/>
        </p:nvSpPr>
        <p:spPr>
          <a:xfrm>
            <a:off x="0" y="6575"/>
            <a:ext cx="18288000" cy="228600"/>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solidFill>
                <a:prstClr val="white"/>
              </a:solidFill>
            </a:endParaRPr>
          </a:p>
        </p:txBody>
      </p:sp>
      <p:sp>
        <p:nvSpPr>
          <p:cNvPr id="2" name="Title 1">
            <a:extLst>
              <a:ext uri="{FF2B5EF4-FFF2-40B4-BE49-F238E27FC236}">
                <a16:creationId xmlns:a16="http://schemas.microsoft.com/office/drawing/2014/main" id="{F657BD59-35CC-9BB3-8621-6FA3356F81AA}"/>
              </a:ext>
            </a:extLst>
          </p:cNvPr>
          <p:cNvSpPr>
            <a:spLocks noGrp="1"/>
          </p:cNvSpPr>
          <p:nvPr>
            <p:ph type="title"/>
          </p:nvPr>
        </p:nvSpPr>
        <p:spPr>
          <a:xfrm>
            <a:off x="1165860" y="548640"/>
            <a:ext cx="16335756" cy="2318004"/>
          </a:xfrm>
          <a:solidFill>
            <a:schemeClr val="bg1">
              <a:lumMod val="95000"/>
            </a:schemeClr>
          </a:solidFill>
        </p:spPr>
        <p:txBody>
          <a:bodyPr/>
          <a:lstStyle>
            <a:lvl1pPr>
              <a:defRPr baseline="0"/>
            </a:lvl1pPr>
          </a:lstStyle>
          <a:p>
            <a:r>
              <a:rPr lang="en-US" dirty="0"/>
              <a:t>Click to edit Master title style</a:t>
            </a:r>
          </a:p>
        </p:txBody>
      </p:sp>
      <p:sp>
        <p:nvSpPr>
          <p:cNvPr id="3" name="Content Placeholder 2">
            <a:extLst>
              <a:ext uri="{FF2B5EF4-FFF2-40B4-BE49-F238E27FC236}">
                <a16:creationId xmlns:a16="http://schemas.microsoft.com/office/drawing/2014/main" id="{A772710C-A212-1B12-06CD-FA2A14F89D68}"/>
              </a:ext>
            </a:extLst>
          </p:cNvPr>
          <p:cNvSpPr>
            <a:spLocks noGrp="1"/>
          </p:cNvSpPr>
          <p:nvPr>
            <p:ph idx="1"/>
          </p:nvPr>
        </p:nvSpPr>
        <p:spPr>
          <a:xfrm>
            <a:off x="1165860" y="3140964"/>
            <a:ext cx="5129784" cy="5664708"/>
          </a:xfrm>
          <a:solidFill>
            <a:schemeClr val="tx1">
              <a:alpha val="5000"/>
            </a:schemeClr>
          </a:solidFill>
        </p:spPr>
        <p:txBody>
          <a:bodyPr rIns="45720" anchor="t" anchorCtr="0">
            <a:normAutofit/>
          </a:bodyPr>
          <a:lstStyle>
            <a:lvl1pPr>
              <a:spcAft>
                <a:spcPts val="2700"/>
              </a:spcAft>
              <a:defRPr sz="2700"/>
            </a:lvl1pPr>
            <a:lvl2pPr>
              <a:defRPr sz="2400"/>
            </a:lvl2pPr>
            <a:lvl3pPr>
              <a:defRPr sz="21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a:extLst>
              <a:ext uri="{FF2B5EF4-FFF2-40B4-BE49-F238E27FC236}">
                <a16:creationId xmlns:a16="http://schemas.microsoft.com/office/drawing/2014/main" id="{33A182AF-83EB-0BA6-3ADD-B49BDD9E37ED}"/>
              </a:ext>
            </a:extLst>
          </p:cNvPr>
          <p:cNvSpPr>
            <a:spLocks noGrp="1"/>
          </p:cNvSpPr>
          <p:nvPr>
            <p:ph idx="13"/>
          </p:nvPr>
        </p:nvSpPr>
        <p:spPr>
          <a:xfrm>
            <a:off x="7296912" y="3140964"/>
            <a:ext cx="9573768" cy="5623560"/>
          </a:xfrm>
          <a:noFill/>
        </p:spPr>
        <p:txBody>
          <a:bodyPr anchor="t" anchorCtr="0">
            <a:normAutofit/>
          </a:bodyPr>
          <a:lstStyle>
            <a:lvl1pPr>
              <a:spcAft>
                <a:spcPts val="2700"/>
              </a:spcAft>
              <a:defRPr sz="3000"/>
            </a:lvl1pPr>
            <a:lvl2pPr>
              <a:defRPr sz="2700"/>
            </a:lvl2pPr>
            <a:lvl3pPr>
              <a:defRPr sz="2400"/>
            </a:lvl3pPr>
            <a:lvl4pPr>
              <a:defRPr sz="2100"/>
            </a:lvl4pPr>
            <a:lvl5pPr>
              <a:defRPr sz="2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C56EB0F-63C8-5F75-A333-3413A9DC6F76}"/>
              </a:ext>
            </a:extLst>
          </p:cNvPr>
          <p:cNvSpPr>
            <a:spLocks noGrp="1"/>
          </p:cNvSpPr>
          <p:nvPr>
            <p:ph type="dt" sz="half" idx="10"/>
          </p:nvPr>
        </p:nvSpPr>
        <p:spPr/>
        <p:txBody>
          <a:bodyPr/>
          <a:lstStyle/>
          <a:p>
            <a:r>
              <a:rPr lang="en-US" dirty="0">
                <a:solidFill>
                  <a:srgbClr val="627272">
                    <a:lumMod val="75000"/>
                  </a:srgbClr>
                </a:solidFill>
              </a:rPr>
              <a:t>20XX</a:t>
            </a:r>
          </a:p>
        </p:txBody>
      </p:sp>
      <p:sp>
        <p:nvSpPr>
          <p:cNvPr id="5" name="Footer Placeholder 4">
            <a:extLst>
              <a:ext uri="{FF2B5EF4-FFF2-40B4-BE49-F238E27FC236}">
                <a16:creationId xmlns:a16="http://schemas.microsoft.com/office/drawing/2014/main" id="{4D4DE333-25B4-E092-1CC4-C3D20BA25168}"/>
              </a:ext>
            </a:extLst>
          </p:cNvPr>
          <p:cNvSpPr>
            <a:spLocks noGrp="1"/>
          </p:cNvSpPr>
          <p:nvPr>
            <p:ph type="ftr" sz="quarter" idx="11"/>
          </p:nvPr>
        </p:nvSpPr>
        <p:spPr/>
        <p:txBody>
          <a:bodyPr/>
          <a:lstStyle/>
          <a:p>
            <a:endParaRPr lang="en-US" dirty="0">
              <a:solidFill>
                <a:srgbClr val="627272">
                  <a:lumMod val="75000"/>
                </a:srgbClr>
              </a:solidFill>
            </a:endParaRPr>
          </a:p>
        </p:txBody>
      </p:sp>
      <p:sp>
        <p:nvSpPr>
          <p:cNvPr id="6" name="Slide Number Placeholder 5">
            <a:extLst>
              <a:ext uri="{FF2B5EF4-FFF2-40B4-BE49-F238E27FC236}">
                <a16:creationId xmlns:a16="http://schemas.microsoft.com/office/drawing/2014/main" id="{8F1AF200-E81F-A326-0EDB-4B93C71D9BF4}"/>
              </a:ext>
            </a:extLst>
          </p:cNvPr>
          <p:cNvSpPr>
            <a:spLocks noGrp="1"/>
          </p:cNvSpPr>
          <p:nvPr>
            <p:ph type="sldNum" sz="quarter" idx="12"/>
          </p:nvPr>
        </p:nvSpPr>
        <p:spPr/>
        <p:txBody>
          <a:bodyPr/>
          <a:lstStyle/>
          <a:p>
            <a:fld id="{CBD12358-51D2-46B3-9BDE-DF29528B9454}" type="slidenum">
              <a:rPr lang="en-US" smtClean="0">
                <a:solidFill>
                  <a:srgbClr val="627272">
                    <a:lumMod val="75000"/>
                  </a:srgbClr>
                </a:solidFill>
              </a:rPr>
              <a:pPr/>
              <a:t>‹#›</a:t>
            </a:fld>
            <a:endParaRPr lang="en-US" dirty="0">
              <a:solidFill>
                <a:srgbClr val="627272">
                  <a:lumMod val="75000"/>
                </a:srgbClr>
              </a:solidFill>
            </a:endParaRPr>
          </a:p>
        </p:txBody>
      </p:sp>
      <p:pic>
        <p:nvPicPr>
          <p:cNvPr id="10" name="Graphic 9">
            <a:extLst>
              <a:ext uri="{FF2B5EF4-FFF2-40B4-BE49-F238E27FC236}">
                <a16:creationId xmlns:a16="http://schemas.microsoft.com/office/drawing/2014/main" id="{CB897DD0-4462-B31B-50A9-D399FD0F589C}"/>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23529"/>
          <a:stretch/>
        </p:blipFill>
        <p:spPr>
          <a:xfrm>
            <a:off x="5723" y="6584768"/>
            <a:ext cx="7536297" cy="3695658"/>
          </a:xfrm>
          <a:prstGeom prst="rect">
            <a:avLst/>
          </a:prstGeom>
        </p:spPr>
      </p:pic>
    </p:spTree>
    <p:extLst>
      <p:ext uri="{BB962C8B-B14F-4D97-AF65-F5344CB8AC3E}">
        <p14:creationId xmlns:p14="http://schemas.microsoft.com/office/powerpoint/2010/main" val="39601382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with image righ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B5EA319-BD06-493B-D1CD-EC2AF739443B}"/>
              </a:ext>
              <a:ext uri="{C183D7F6-B498-43B3-948B-1728B52AA6E4}">
                <adec:decorative xmlns:adec="http://schemas.microsoft.com/office/drawing/2017/decorative" val="1"/>
              </a:ext>
            </a:extLst>
          </p:cNvPr>
          <p:cNvSpPr/>
          <p:nvPr userDrawn="1"/>
        </p:nvSpPr>
        <p:spPr>
          <a:xfrm>
            <a:off x="11321987" y="0"/>
            <a:ext cx="2555748" cy="10287000"/>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solidFill>
                <a:prstClr val="white"/>
              </a:solidFill>
            </a:endParaRPr>
          </a:p>
        </p:txBody>
      </p:sp>
      <p:pic>
        <p:nvPicPr>
          <p:cNvPr id="8" name="Graphic 7">
            <a:extLst>
              <a:ext uri="{FF2B5EF4-FFF2-40B4-BE49-F238E27FC236}">
                <a16:creationId xmlns:a16="http://schemas.microsoft.com/office/drawing/2014/main" id="{8560446E-E817-5E2A-D76A-43A4168EF19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10870004" y="7263970"/>
            <a:ext cx="2417924" cy="2779889"/>
          </a:xfrm>
          <a:prstGeom prst="rect">
            <a:avLst/>
          </a:prstGeom>
        </p:spPr>
      </p:pic>
      <p:sp>
        <p:nvSpPr>
          <p:cNvPr id="10" name="Title 1">
            <a:extLst>
              <a:ext uri="{FF2B5EF4-FFF2-40B4-BE49-F238E27FC236}">
                <a16:creationId xmlns:a16="http://schemas.microsoft.com/office/drawing/2014/main" id="{17DC846D-C40C-085A-6A57-EBD733E9C244}"/>
              </a:ext>
            </a:extLst>
          </p:cNvPr>
          <p:cNvSpPr>
            <a:spLocks noGrp="1"/>
          </p:cNvSpPr>
          <p:nvPr>
            <p:ph type="title"/>
          </p:nvPr>
        </p:nvSpPr>
        <p:spPr>
          <a:xfrm>
            <a:off x="1165860" y="548640"/>
            <a:ext cx="9436608" cy="4005072"/>
          </a:xfrm>
          <a:solidFill>
            <a:schemeClr val="bg1">
              <a:lumMod val="95000"/>
            </a:schemeClr>
          </a:solidFill>
        </p:spPr>
        <p:txBody>
          <a:bodyPr/>
          <a:lstStyle>
            <a:lvl1pPr>
              <a:defRPr baseline="0"/>
            </a:lvl1pPr>
          </a:lstStyle>
          <a:p>
            <a:r>
              <a:rPr lang="en-US" dirty="0"/>
              <a:t>Click to edit Master title style</a:t>
            </a:r>
          </a:p>
        </p:txBody>
      </p:sp>
      <p:sp>
        <p:nvSpPr>
          <p:cNvPr id="11" name="Content Placeholder 2">
            <a:extLst>
              <a:ext uri="{FF2B5EF4-FFF2-40B4-BE49-F238E27FC236}">
                <a16:creationId xmlns:a16="http://schemas.microsoft.com/office/drawing/2014/main" id="{0F5F674E-A7FF-FC97-AC6B-9E98247F633F}"/>
              </a:ext>
            </a:extLst>
          </p:cNvPr>
          <p:cNvSpPr>
            <a:spLocks noGrp="1"/>
          </p:cNvSpPr>
          <p:nvPr>
            <p:ph idx="1"/>
          </p:nvPr>
        </p:nvSpPr>
        <p:spPr>
          <a:xfrm>
            <a:off x="1165860" y="5020056"/>
            <a:ext cx="9025128" cy="4005072"/>
          </a:xfrm>
          <a:solidFill>
            <a:schemeClr val="bg1">
              <a:lumMod val="95000"/>
            </a:schemeClr>
          </a:solidFill>
        </p:spPr>
        <p:txBody>
          <a:bodyPr rIns="45720" anchor="t" anchorCtr="0">
            <a:normAutofit/>
          </a:bodyPr>
          <a:lstStyle>
            <a:lvl1pPr>
              <a:spcAft>
                <a:spcPts val="2700"/>
              </a:spcAft>
              <a:defRPr sz="3000"/>
            </a:lvl1pPr>
            <a:lvl2pPr>
              <a:defRPr sz="2700"/>
            </a:lvl2pPr>
            <a:lvl3pPr>
              <a:defRPr sz="2400"/>
            </a:lvl3pPr>
            <a:lvl4pPr>
              <a:defRPr sz="2100"/>
            </a:lvl4pPr>
            <a:lvl5pPr>
              <a:defRPr sz="2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10">
            <a:extLst>
              <a:ext uri="{FF2B5EF4-FFF2-40B4-BE49-F238E27FC236}">
                <a16:creationId xmlns:a16="http://schemas.microsoft.com/office/drawing/2014/main" id="{F3752326-0FB4-41C5-2D91-5CBFDC2DAD85}"/>
              </a:ext>
            </a:extLst>
          </p:cNvPr>
          <p:cNvSpPr>
            <a:spLocks noGrp="1"/>
          </p:cNvSpPr>
          <p:nvPr>
            <p:ph type="pic" sz="quarter" idx="13" hasCustomPrompt="1"/>
          </p:nvPr>
        </p:nvSpPr>
        <p:spPr>
          <a:xfrm>
            <a:off x="11727180" y="1426464"/>
            <a:ext cx="6076188" cy="7447788"/>
          </a:xfrm>
          <a:prstGeom prst="rect">
            <a:avLst/>
          </a:prstGeom>
        </p:spPr>
        <p:txBody>
          <a:bodyPr/>
          <a:lstStyle>
            <a:lvl1pPr marL="0" indent="0" algn="ctr">
              <a:buNone/>
              <a:defRPr spc="600" baseline="0"/>
            </a:lvl1pPr>
          </a:lstStyle>
          <a:p>
            <a:r>
              <a:rPr lang="en-US" dirty="0"/>
              <a:t>Click to add photo</a:t>
            </a:r>
          </a:p>
        </p:txBody>
      </p:sp>
      <p:sp>
        <p:nvSpPr>
          <p:cNvPr id="4" name="Date Placeholder 3">
            <a:extLst>
              <a:ext uri="{FF2B5EF4-FFF2-40B4-BE49-F238E27FC236}">
                <a16:creationId xmlns:a16="http://schemas.microsoft.com/office/drawing/2014/main" id="{8C56EB0F-63C8-5F75-A333-3413A9DC6F76}"/>
              </a:ext>
            </a:extLst>
          </p:cNvPr>
          <p:cNvSpPr>
            <a:spLocks noGrp="1"/>
          </p:cNvSpPr>
          <p:nvPr>
            <p:ph type="dt" sz="half" idx="10"/>
          </p:nvPr>
        </p:nvSpPr>
        <p:spPr/>
        <p:txBody>
          <a:bodyPr/>
          <a:lstStyle/>
          <a:p>
            <a:r>
              <a:rPr lang="en-US" dirty="0">
                <a:solidFill>
                  <a:srgbClr val="627272">
                    <a:lumMod val="75000"/>
                  </a:srgbClr>
                </a:solidFill>
              </a:rPr>
              <a:t>20XX</a:t>
            </a:r>
          </a:p>
        </p:txBody>
      </p:sp>
      <p:sp>
        <p:nvSpPr>
          <p:cNvPr id="5" name="Footer Placeholder 4">
            <a:extLst>
              <a:ext uri="{FF2B5EF4-FFF2-40B4-BE49-F238E27FC236}">
                <a16:creationId xmlns:a16="http://schemas.microsoft.com/office/drawing/2014/main" id="{4D4DE333-25B4-E092-1CC4-C3D20BA25168}"/>
              </a:ext>
            </a:extLst>
          </p:cNvPr>
          <p:cNvSpPr>
            <a:spLocks noGrp="1"/>
          </p:cNvSpPr>
          <p:nvPr>
            <p:ph type="ftr" sz="quarter" idx="11"/>
          </p:nvPr>
        </p:nvSpPr>
        <p:spPr/>
        <p:txBody>
          <a:bodyPr/>
          <a:lstStyle/>
          <a:p>
            <a:endParaRPr lang="en-US" dirty="0">
              <a:solidFill>
                <a:srgbClr val="627272">
                  <a:lumMod val="75000"/>
                </a:srgbClr>
              </a:solidFill>
            </a:endParaRPr>
          </a:p>
        </p:txBody>
      </p:sp>
      <p:sp>
        <p:nvSpPr>
          <p:cNvPr id="6" name="Slide Number Placeholder 5">
            <a:extLst>
              <a:ext uri="{FF2B5EF4-FFF2-40B4-BE49-F238E27FC236}">
                <a16:creationId xmlns:a16="http://schemas.microsoft.com/office/drawing/2014/main" id="{8F1AF200-E81F-A326-0EDB-4B93C71D9BF4}"/>
              </a:ext>
            </a:extLst>
          </p:cNvPr>
          <p:cNvSpPr>
            <a:spLocks noGrp="1"/>
          </p:cNvSpPr>
          <p:nvPr>
            <p:ph type="sldNum" sz="quarter" idx="12"/>
          </p:nvPr>
        </p:nvSpPr>
        <p:spPr/>
        <p:txBody>
          <a:bodyPr/>
          <a:lstStyle/>
          <a:p>
            <a:fld id="{CBD12358-51D2-46B3-9BDE-DF29528B9454}" type="slidenum">
              <a:rPr lang="en-US" smtClean="0">
                <a:solidFill>
                  <a:srgbClr val="627272">
                    <a:lumMod val="75000"/>
                  </a:srgbClr>
                </a:solidFill>
              </a:rPr>
              <a:pPr/>
              <a:t>‹#›</a:t>
            </a:fld>
            <a:endParaRPr lang="en-US" dirty="0">
              <a:solidFill>
                <a:srgbClr val="627272">
                  <a:lumMod val="75000"/>
                </a:srgbClr>
              </a:solidFill>
            </a:endParaRPr>
          </a:p>
        </p:txBody>
      </p:sp>
    </p:spTree>
    <p:extLst>
      <p:ext uri="{BB962C8B-B14F-4D97-AF65-F5344CB8AC3E}">
        <p14:creationId xmlns:p14="http://schemas.microsoft.com/office/powerpoint/2010/main" val="37163716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14BC85D4-4139-2AAA-166E-6FBA095A8B10}"/>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25455" t="5126"/>
          <a:stretch/>
        </p:blipFill>
        <p:spPr>
          <a:xfrm>
            <a:off x="1" y="2594664"/>
            <a:ext cx="8135006" cy="8034783"/>
          </a:xfrm>
          <a:prstGeom prst="rect">
            <a:avLst/>
          </a:prstGeom>
        </p:spPr>
      </p:pic>
      <p:sp>
        <p:nvSpPr>
          <p:cNvPr id="13" name="Rectangle 12">
            <a:extLst>
              <a:ext uri="{FF2B5EF4-FFF2-40B4-BE49-F238E27FC236}">
                <a16:creationId xmlns:a16="http://schemas.microsoft.com/office/drawing/2014/main" id="{A931BC73-A262-809F-6027-25B33F16B5F3}"/>
              </a:ext>
              <a:ext uri="{C183D7F6-B498-43B3-948B-1728B52AA6E4}">
                <adec:decorative xmlns:adec="http://schemas.microsoft.com/office/drawing/2017/decorative" val="1"/>
              </a:ext>
            </a:extLst>
          </p:cNvPr>
          <p:cNvSpPr/>
          <p:nvPr userDrawn="1"/>
        </p:nvSpPr>
        <p:spPr>
          <a:xfrm>
            <a:off x="16411906" y="0"/>
            <a:ext cx="1876094" cy="10287000"/>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solidFill>
                <a:prstClr val="white"/>
              </a:solidFill>
            </a:endParaRPr>
          </a:p>
        </p:txBody>
      </p:sp>
      <p:sp>
        <p:nvSpPr>
          <p:cNvPr id="14" name="Rectangle 13">
            <a:extLst>
              <a:ext uri="{FF2B5EF4-FFF2-40B4-BE49-F238E27FC236}">
                <a16:creationId xmlns:a16="http://schemas.microsoft.com/office/drawing/2014/main" id="{EFAEA2C9-0142-1847-0FE5-307C101C610D}"/>
              </a:ext>
              <a:ext uri="{C183D7F6-B498-43B3-948B-1728B52AA6E4}">
                <adec:decorative xmlns:adec="http://schemas.microsoft.com/office/drawing/2017/decorative" val="1"/>
              </a:ext>
            </a:extLst>
          </p:cNvPr>
          <p:cNvSpPr/>
          <p:nvPr userDrawn="1"/>
        </p:nvSpPr>
        <p:spPr>
          <a:xfrm flipH="1">
            <a:off x="16024862" y="0"/>
            <a:ext cx="68579" cy="10287000"/>
          </a:xfrm>
          <a:prstGeom prst="rect">
            <a:avLst/>
          </a:prstGeom>
          <a:solidFill>
            <a:schemeClr val="accent6">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solidFill>
                <a:prstClr val="white"/>
              </a:solidFill>
            </a:endParaRPr>
          </a:p>
        </p:txBody>
      </p:sp>
      <p:sp>
        <p:nvSpPr>
          <p:cNvPr id="15" name="Title 1">
            <a:extLst>
              <a:ext uri="{FF2B5EF4-FFF2-40B4-BE49-F238E27FC236}">
                <a16:creationId xmlns:a16="http://schemas.microsoft.com/office/drawing/2014/main" id="{6007DF4F-A4F8-98C7-5975-55CBED0DB375}"/>
              </a:ext>
            </a:extLst>
          </p:cNvPr>
          <p:cNvSpPr>
            <a:spLocks noGrp="1"/>
          </p:cNvSpPr>
          <p:nvPr>
            <p:ph type="title"/>
          </p:nvPr>
        </p:nvSpPr>
        <p:spPr>
          <a:xfrm>
            <a:off x="1165860" y="1001268"/>
            <a:ext cx="5431536" cy="8270748"/>
          </a:xfrm>
          <a:solidFill>
            <a:schemeClr val="bg1">
              <a:lumMod val="95000"/>
            </a:schemeClr>
          </a:solidFill>
        </p:spPr>
        <p:txBody>
          <a:bodyPr/>
          <a:lstStyle/>
          <a:p>
            <a:r>
              <a:rPr lang="en-US"/>
              <a:t>Click to edit Master title style</a:t>
            </a:r>
          </a:p>
        </p:txBody>
      </p:sp>
      <p:sp>
        <p:nvSpPr>
          <p:cNvPr id="16" name="Content Placeholder 2">
            <a:extLst>
              <a:ext uri="{FF2B5EF4-FFF2-40B4-BE49-F238E27FC236}">
                <a16:creationId xmlns:a16="http://schemas.microsoft.com/office/drawing/2014/main" id="{659D4968-2C08-763C-19C6-59134968556A}"/>
              </a:ext>
            </a:extLst>
          </p:cNvPr>
          <p:cNvSpPr>
            <a:spLocks noGrp="1"/>
          </p:cNvSpPr>
          <p:nvPr>
            <p:ph idx="1"/>
          </p:nvPr>
        </p:nvSpPr>
        <p:spPr>
          <a:xfrm>
            <a:off x="7269480" y="1741932"/>
            <a:ext cx="7914132" cy="6803136"/>
          </a:xfrm>
          <a:solidFill>
            <a:schemeClr val="bg1">
              <a:lumMod val="95000"/>
            </a:schemeClr>
          </a:solidFill>
        </p:spPr>
        <p:txBody>
          <a:bodyPr anchor="t" anchorCtr="0">
            <a:normAutofit/>
          </a:bodyPr>
          <a:lstStyle>
            <a:lvl1pPr marL="685800" indent="-685800">
              <a:lnSpc>
                <a:spcPct val="80000"/>
              </a:lnSpc>
              <a:spcAft>
                <a:spcPts val="2700"/>
              </a:spcAft>
              <a:buFont typeface="+mj-lt"/>
              <a:buAutoNum type="arabicPeriod"/>
              <a:defRPr sz="3000"/>
            </a:lvl1pPr>
            <a:lvl2pPr marL="1371600" indent="-685800">
              <a:buFont typeface="+mj-lt"/>
              <a:buAutoNum type="alphaLcPeriod"/>
              <a:defRPr sz="2700"/>
            </a:lvl2pPr>
            <a:lvl3pPr marL="2057400" indent="-685800">
              <a:buFont typeface="+mj-lt"/>
              <a:buAutoNum type="arabicParenR"/>
              <a:defRPr sz="2400"/>
            </a:lvl3pPr>
            <a:lvl4pPr marL="2571750" indent="-514350">
              <a:buFont typeface="+mj-lt"/>
              <a:buAutoNum type="alphaLcParenR"/>
              <a:defRPr sz="2100"/>
            </a:lvl4pPr>
            <a:lvl5pPr marL="3343275" indent="-600075">
              <a:buFont typeface="+mj-lt"/>
              <a:buAutoNum type="romanLcPeriod"/>
              <a:defRPr sz="2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C56EB0F-63C8-5F75-A333-3413A9DC6F76}"/>
              </a:ext>
            </a:extLst>
          </p:cNvPr>
          <p:cNvSpPr>
            <a:spLocks noGrp="1"/>
          </p:cNvSpPr>
          <p:nvPr>
            <p:ph type="dt" sz="half" idx="10"/>
          </p:nvPr>
        </p:nvSpPr>
        <p:spPr/>
        <p:txBody>
          <a:bodyPr/>
          <a:lstStyle/>
          <a:p>
            <a:r>
              <a:rPr lang="en-US" dirty="0">
                <a:solidFill>
                  <a:srgbClr val="627272">
                    <a:lumMod val="75000"/>
                  </a:srgbClr>
                </a:solidFill>
              </a:rPr>
              <a:t>20XX</a:t>
            </a:r>
          </a:p>
        </p:txBody>
      </p:sp>
      <p:sp>
        <p:nvSpPr>
          <p:cNvPr id="5" name="Footer Placeholder 4">
            <a:extLst>
              <a:ext uri="{FF2B5EF4-FFF2-40B4-BE49-F238E27FC236}">
                <a16:creationId xmlns:a16="http://schemas.microsoft.com/office/drawing/2014/main" id="{4D4DE333-25B4-E092-1CC4-C3D20BA25168}"/>
              </a:ext>
            </a:extLst>
          </p:cNvPr>
          <p:cNvSpPr>
            <a:spLocks noGrp="1"/>
          </p:cNvSpPr>
          <p:nvPr>
            <p:ph type="ftr" sz="quarter" idx="11"/>
          </p:nvPr>
        </p:nvSpPr>
        <p:spPr/>
        <p:txBody>
          <a:bodyPr/>
          <a:lstStyle/>
          <a:p>
            <a:endParaRPr lang="en-US" dirty="0">
              <a:solidFill>
                <a:srgbClr val="627272">
                  <a:lumMod val="75000"/>
                </a:srgbClr>
              </a:solidFill>
            </a:endParaRPr>
          </a:p>
        </p:txBody>
      </p:sp>
      <p:sp>
        <p:nvSpPr>
          <p:cNvPr id="6" name="Slide Number Placeholder 5">
            <a:extLst>
              <a:ext uri="{FF2B5EF4-FFF2-40B4-BE49-F238E27FC236}">
                <a16:creationId xmlns:a16="http://schemas.microsoft.com/office/drawing/2014/main" id="{8F1AF200-E81F-A326-0EDB-4B93C71D9BF4}"/>
              </a:ext>
            </a:extLst>
          </p:cNvPr>
          <p:cNvSpPr>
            <a:spLocks noGrp="1"/>
          </p:cNvSpPr>
          <p:nvPr>
            <p:ph type="sldNum" sz="quarter" idx="12"/>
          </p:nvPr>
        </p:nvSpPr>
        <p:spPr/>
        <p:txBody>
          <a:bodyPr/>
          <a:lstStyle/>
          <a:p>
            <a:fld id="{CBD12358-51D2-46B3-9BDE-DF29528B9454}" type="slidenum">
              <a:rPr lang="en-US" smtClean="0">
                <a:solidFill>
                  <a:srgbClr val="627272">
                    <a:lumMod val="75000"/>
                  </a:srgbClr>
                </a:solidFill>
              </a:rPr>
              <a:pPr/>
              <a:t>‹#›</a:t>
            </a:fld>
            <a:endParaRPr lang="en-US" dirty="0">
              <a:solidFill>
                <a:srgbClr val="627272">
                  <a:lumMod val="75000"/>
                </a:srgbClr>
              </a:solidFill>
            </a:endParaRPr>
          </a:p>
        </p:txBody>
      </p:sp>
    </p:spTree>
    <p:extLst>
      <p:ext uri="{BB962C8B-B14F-4D97-AF65-F5344CB8AC3E}">
        <p14:creationId xmlns:p14="http://schemas.microsoft.com/office/powerpoint/2010/main" val="1914371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ntent 3">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9F0B854-EF27-FB51-FED5-D9C462D789D0}"/>
              </a:ext>
              <a:ext uri="{C183D7F6-B498-43B3-948B-1728B52AA6E4}">
                <adec:decorative xmlns:adec="http://schemas.microsoft.com/office/drawing/2017/decorative" val="1"/>
              </a:ext>
            </a:extLst>
          </p:cNvPr>
          <p:cNvSpPr/>
          <p:nvPr userDrawn="1"/>
        </p:nvSpPr>
        <p:spPr>
          <a:xfrm>
            <a:off x="0" y="6575"/>
            <a:ext cx="18288000" cy="228600"/>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solidFill>
                <a:prstClr val="white"/>
              </a:solidFill>
            </a:endParaRPr>
          </a:p>
        </p:txBody>
      </p:sp>
      <p:sp>
        <p:nvSpPr>
          <p:cNvPr id="8" name="Title 1">
            <a:extLst>
              <a:ext uri="{FF2B5EF4-FFF2-40B4-BE49-F238E27FC236}">
                <a16:creationId xmlns:a16="http://schemas.microsoft.com/office/drawing/2014/main" id="{7AAF96D3-D3E2-FEAC-EE69-279502A579CE}"/>
              </a:ext>
            </a:extLst>
          </p:cNvPr>
          <p:cNvSpPr>
            <a:spLocks noGrp="1"/>
          </p:cNvSpPr>
          <p:nvPr>
            <p:ph type="title"/>
          </p:nvPr>
        </p:nvSpPr>
        <p:spPr>
          <a:xfrm>
            <a:off x="1165860" y="548640"/>
            <a:ext cx="16335756" cy="2318004"/>
          </a:xfrm>
          <a:solidFill>
            <a:schemeClr val="bg1">
              <a:lumMod val="95000"/>
            </a:schemeClr>
          </a:solidFill>
        </p:spPr>
        <p:txBody>
          <a:bodyPr/>
          <a:lstStyle>
            <a:lvl1pPr>
              <a:defRPr baseline="0"/>
            </a:lvl1pPr>
          </a:lstStyle>
          <a:p>
            <a:r>
              <a:rPr lang="en-US" dirty="0"/>
              <a:t>Click to edit Master title style</a:t>
            </a:r>
          </a:p>
        </p:txBody>
      </p:sp>
      <p:sp>
        <p:nvSpPr>
          <p:cNvPr id="9" name="Content Placeholder 2">
            <a:extLst>
              <a:ext uri="{FF2B5EF4-FFF2-40B4-BE49-F238E27FC236}">
                <a16:creationId xmlns:a16="http://schemas.microsoft.com/office/drawing/2014/main" id="{FFA9ADD0-45A7-DB71-D010-70B5B174CC7B}"/>
              </a:ext>
            </a:extLst>
          </p:cNvPr>
          <p:cNvSpPr>
            <a:spLocks noGrp="1"/>
          </p:cNvSpPr>
          <p:nvPr>
            <p:ph idx="1"/>
          </p:nvPr>
        </p:nvSpPr>
        <p:spPr>
          <a:xfrm>
            <a:off x="1165860" y="3140964"/>
            <a:ext cx="4320540" cy="5664708"/>
          </a:xfrm>
          <a:solidFill>
            <a:schemeClr val="tx1">
              <a:alpha val="5000"/>
            </a:schemeClr>
          </a:solidFill>
        </p:spPr>
        <p:txBody>
          <a:bodyPr rIns="45720" anchor="t" anchorCtr="0">
            <a:normAutofit/>
          </a:bodyPr>
          <a:lstStyle>
            <a:lvl1pPr>
              <a:spcAft>
                <a:spcPts val="2700"/>
              </a:spcAft>
              <a:defRPr sz="3000"/>
            </a:lvl1pPr>
            <a:lvl2pPr>
              <a:defRPr sz="2400"/>
            </a:lvl2pPr>
            <a:lvl3pPr>
              <a:defRPr sz="21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a:extLst>
              <a:ext uri="{FF2B5EF4-FFF2-40B4-BE49-F238E27FC236}">
                <a16:creationId xmlns:a16="http://schemas.microsoft.com/office/drawing/2014/main" id="{D4ECD368-DD7D-CC8B-3678-D0BFE829181C}"/>
              </a:ext>
            </a:extLst>
          </p:cNvPr>
          <p:cNvSpPr>
            <a:spLocks noGrp="1"/>
          </p:cNvSpPr>
          <p:nvPr>
            <p:ph idx="13"/>
          </p:nvPr>
        </p:nvSpPr>
        <p:spPr>
          <a:xfrm>
            <a:off x="6391656" y="3140964"/>
            <a:ext cx="10451592" cy="6021324"/>
          </a:xfrm>
          <a:noFill/>
        </p:spPr>
        <p:txBody>
          <a:bodyPr anchor="t" anchorCtr="0">
            <a:normAutofit/>
          </a:bodyPr>
          <a:lstStyle>
            <a:lvl1pPr>
              <a:spcAft>
                <a:spcPts val="2700"/>
              </a:spcAft>
              <a:defRPr sz="3000"/>
            </a:lvl1pPr>
            <a:lvl2pPr>
              <a:defRPr sz="2700"/>
            </a:lvl2pPr>
            <a:lvl3pPr>
              <a:defRPr sz="2400"/>
            </a:lvl3pPr>
            <a:lvl4pPr>
              <a:defRPr sz="2100"/>
            </a:lvl4pPr>
            <a:lvl5pPr>
              <a:defRPr sz="2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C56EB0F-63C8-5F75-A333-3413A9DC6F76}"/>
              </a:ext>
            </a:extLst>
          </p:cNvPr>
          <p:cNvSpPr>
            <a:spLocks noGrp="1"/>
          </p:cNvSpPr>
          <p:nvPr>
            <p:ph type="dt" sz="half" idx="10"/>
          </p:nvPr>
        </p:nvSpPr>
        <p:spPr/>
        <p:txBody>
          <a:bodyPr/>
          <a:lstStyle/>
          <a:p>
            <a:r>
              <a:rPr lang="en-US" dirty="0">
                <a:solidFill>
                  <a:srgbClr val="627272">
                    <a:lumMod val="75000"/>
                  </a:srgbClr>
                </a:solidFill>
              </a:rPr>
              <a:t>20XX</a:t>
            </a:r>
          </a:p>
        </p:txBody>
      </p:sp>
      <p:sp>
        <p:nvSpPr>
          <p:cNvPr id="5" name="Footer Placeholder 4">
            <a:extLst>
              <a:ext uri="{FF2B5EF4-FFF2-40B4-BE49-F238E27FC236}">
                <a16:creationId xmlns:a16="http://schemas.microsoft.com/office/drawing/2014/main" id="{4D4DE333-25B4-E092-1CC4-C3D20BA25168}"/>
              </a:ext>
            </a:extLst>
          </p:cNvPr>
          <p:cNvSpPr>
            <a:spLocks noGrp="1"/>
          </p:cNvSpPr>
          <p:nvPr>
            <p:ph type="ftr" sz="quarter" idx="11"/>
          </p:nvPr>
        </p:nvSpPr>
        <p:spPr/>
        <p:txBody>
          <a:bodyPr/>
          <a:lstStyle/>
          <a:p>
            <a:endParaRPr lang="en-US" dirty="0">
              <a:solidFill>
                <a:srgbClr val="627272">
                  <a:lumMod val="75000"/>
                </a:srgbClr>
              </a:solidFill>
            </a:endParaRPr>
          </a:p>
        </p:txBody>
      </p:sp>
      <p:sp>
        <p:nvSpPr>
          <p:cNvPr id="6" name="Slide Number Placeholder 5">
            <a:extLst>
              <a:ext uri="{FF2B5EF4-FFF2-40B4-BE49-F238E27FC236}">
                <a16:creationId xmlns:a16="http://schemas.microsoft.com/office/drawing/2014/main" id="{8F1AF200-E81F-A326-0EDB-4B93C71D9BF4}"/>
              </a:ext>
            </a:extLst>
          </p:cNvPr>
          <p:cNvSpPr>
            <a:spLocks noGrp="1"/>
          </p:cNvSpPr>
          <p:nvPr>
            <p:ph type="sldNum" sz="quarter" idx="12"/>
          </p:nvPr>
        </p:nvSpPr>
        <p:spPr/>
        <p:txBody>
          <a:bodyPr/>
          <a:lstStyle/>
          <a:p>
            <a:fld id="{CBD12358-51D2-46B3-9BDE-DF29528B9454}" type="slidenum">
              <a:rPr lang="en-US" smtClean="0">
                <a:solidFill>
                  <a:srgbClr val="627272">
                    <a:lumMod val="75000"/>
                  </a:srgbClr>
                </a:solidFill>
              </a:rPr>
              <a:pPr/>
              <a:t>‹#›</a:t>
            </a:fld>
            <a:endParaRPr lang="en-US" dirty="0">
              <a:solidFill>
                <a:srgbClr val="627272">
                  <a:lumMod val="75000"/>
                </a:srgbClr>
              </a:solidFill>
            </a:endParaRPr>
          </a:p>
        </p:txBody>
      </p:sp>
    </p:spTree>
    <p:extLst>
      <p:ext uri="{BB962C8B-B14F-4D97-AF65-F5344CB8AC3E}">
        <p14:creationId xmlns:p14="http://schemas.microsoft.com/office/powerpoint/2010/main" val="21625405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3">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83F9824-10E6-81A0-0A31-9658CC0091BE}"/>
              </a:ext>
              <a:ext uri="{C183D7F6-B498-43B3-948B-1728B52AA6E4}">
                <adec:decorative xmlns:adec="http://schemas.microsoft.com/office/drawing/2017/decorative" val="1"/>
              </a:ext>
            </a:extLst>
          </p:cNvPr>
          <p:cNvSpPr/>
          <p:nvPr userDrawn="1"/>
        </p:nvSpPr>
        <p:spPr>
          <a:xfrm>
            <a:off x="0" y="6575"/>
            <a:ext cx="18288000" cy="228600"/>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solidFill>
                <a:prstClr val="white"/>
              </a:solidFill>
            </a:endParaRPr>
          </a:p>
        </p:txBody>
      </p:sp>
      <p:sp>
        <p:nvSpPr>
          <p:cNvPr id="8" name="Title 1">
            <a:extLst>
              <a:ext uri="{FF2B5EF4-FFF2-40B4-BE49-F238E27FC236}">
                <a16:creationId xmlns:a16="http://schemas.microsoft.com/office/drawing/2014/main" id="{C3002FB0-0A62-2FA3-FB8D-3275F1072D07}"/>
              </a:ext>
            </a:extLst>
          </p:cNvPr>
          <p:cNvSpPr>
            <a:spLocks noGrp="1"/>
          </p:cNvSpPr>
          <p:nvPr>
            <p:ph type="title"/>
          </p:nvPr>
        </p:nvSpPr>
        <p:spPr>
          <a:xfrm>
            <a:off x="1165860" y="548640"/>
            <a:ext cx="16335756" cy="2318004"/>
          </a:xfrm>
          <a:solidFill>
            <a:schemeClr val="bg1">
              <a:lumMod val="95000"/>
            </a:schemeClr>
          </a:solidFill>
        </p:spPr>
        <p:txBody>
          <a:bodyPr/>
          <a:lstStyle>
            <a:lvl1pPr>
              <a:defRPr baseline="0"/>
            </a:lvl1pPr>
          </a:lstStyle>
          <a:p>
            <a:r>
              <a:rPr lang="en-US" dirty="0"/>
              <a:t>Click to edit Master title style</a:t>
            </a:r>
          </a:p>
        </p:txBody>
      </p:sp>
      <p:sp>
        <p:nvSpPr>
          <p:cNvPr id="9" name="Content Placeholder 2">
            <a:extLst>
              <a:ext uri="{FF2B5EF4-FFF2-40B4-BE49-F238E27FC236}">
                <a16:creationId xmlns:a16="http://schemas.microsoft.com/office/drawing/2014/main" id="{4B5BF220-87F8-C1D3-102B-15C9BF2EE478}"/>
              </a:ext>
            </a:extLst>
          </p:cNvPr>
          <p:cNvSpPr>
            <a:spLocks noGrp="1"/>
          </p:cNvSpPr>
          <p:nvPr>
            <p:ph idx="13"/>
          </p:nvPr>
        </p:nvSpPr>
        <p:spPr>
          <a:xfrm>
            <a:off x="1207008" y="3140964"/>
            <a:ext cx="15704820" cy="6021324"/>
          </a:xfrm>
          <a:noFill/>
        </p:spPr>
        <p:txBody>
          <a:bodyPr anchor="t" anchorCtr="0">
            <a:normAutofit/>
          </a:bodyPr>
          <a:lstStyle>
            <a:lvl1pPr>
              <a:spcAft>
                <a:spcPts val="2700"/>
              </a:spcAft>
              <a:defRPr sz="3000"/>
            </a:lvl1pPr>
            <a:lvl2pPr>
              <a:defRPr sz="2700"/>
            </a:lvl2pPr>
            <a:lvl3pPr>
              <a:defRPr sz="2400"/>
            </a:lvl3pPr>
            <a:lvl4pPr>
              <a:defRPr sz="2100"/>
            </a:lvl4pPr>
            <a:lvl5pPr>
              <a:defRPr sz="2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C56EB0F-63C8-5F75-A333-3413A9DC6F76}"/>
              </a:ext>
            </a:extLst>
          </p:cNvPr>
          <p:cNvSpPr>
            <a:spLocks noGrp="1"/>
          </p:cNvSpPr>
          <p:nvPr>
            <p:ph type="dt" sz="half" idx="10"/>
          </p:nvPr>
        </p:nvSpPr>
        <p:spPr/>
        <p:txBody>
          <a:bodyPr/>
          <a:lstStyle/>
          <a:p>
            <a:r>
              <a:rPr lang="en-US" dirty="0">
                <a:solidFill>
                  <a:srgbClr val="627272">
                    <a:lumMod val="75000"/>
                  </a:srgbClr>
                </a:solidFill>
              </a:rPr>
              <a:t>20XX</a:t>
            </a:r>
          </a:p>
        </p:txBody>
      </p:sp>
      <p:sp>
        <p:nvSpPr>
          <p:cNvPr id="5" name="Footer Placeholder 4">
            <a:extLst>
              <a:ext uri="{FF2B5EF4-FFF2-40B4-BE49-F238E27FC236}">
                <a16:creationId xmlns:a16="http://schemas.microsoft.com/office/drawing/2014/main" id="{4D4DE333-25B4-E092-1CC4-C3D20BA25168}"/>
              </a:ext>
            </a:extLst>
          </p:cNvPr>
          <p:cNvSpPr>
            <a:spLocks noGrp="1"/>
          </p:cNvSpPr>
          <p:nvPr>
            <p:ph type="ftr" sz="quarter" idx="11"/>
          </p:nvPr>
        </p:nvSpPr>
        <p:spPr/>
        <p:txBody>
          <a:bodyPr/>
          <a:lstStyle/>
          <a:p>
            <a:endParaRPr lang="en-US" dirty="0">
              <a:solidFill>
                <a:srgbClr val="627272">
                  <a:lumMod val="75000"/>
                </a:srgbClr>
              </a:solidFill>
            </a:endParaRPr>
          </a:p>
        </p:txBody>
      </p:sp>
      <p:sp>
        <p:nvSpPr>
          <p:cNvPr id="6" name="Slide Number Placeholder 5">
            <a:extLst>
              <a:ext uri="{FF2B5EF4-FFF2-40B4-BE49-F238E27FC236}">
                <a16:creationId xmlns:a16="http://schemas.microsoft.com/office/drawing/2014/main" id="{8F1AF200-E81F-A326-0EDB-4B93C71D9BF4}"/>
              </a:ext>
            </a:extLst>
          </p:cNvPr>
          <p:cNvSpPr>
            <a:spLocks noGrp="1"/>
          </p:cNvSpPr>
          <p:nvPr>
            <p:ph type="sldNum" sz="quarter" idx="12"/>
          </p:nvPr>
        </p:nvSpPr>
        <p:spPr/>
        <p:txBody>
          <a:bodyPr/>
          <a:lstStyle/>
          <a:p>
            <a:fld id="{CBD12358-51D2-46B3-9BDE-DF29528B9454}" type="slidenum">
              <a:rPr lang="en-US" smtClean="0">
                <a:solidFill>
                  <a:srgbClr val="627272">
                    <a:lumMod val="75000"/>
                  </a:srgbClr>
                </a:solidFill>
              </a:rPr>
              <a:pPr/>
              <a:t>‹#›</a:t>
            </a:fld>
            <a:endParaRPr lang="en-US" dirty="0">
              <a:solidFill>
                <a:srgbClr val="627272">
                  <a:lumMod val="75000"/>
                </a:srgbClr>
              </a:solidFill>
            </a:endParaRPr>
          </a:p>
        </p:txBody>
      </p:sp>
    </p:spTree>
    <p:extLst>
      <p:ext uri="{BB962C8B-B14F-4D97-AF65-F5344CB8AC3E}">
        <p14:creationId xmlns:p14="http://schemas.microsoft.com/office/powerpoint/2010/main" val="25477336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break">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EE4764D-8226-78DF-9303-299C95FA31F7}"/>
              </a:ext>
              <a:ext uri="{C183D7F6-B498-43B3-948B-1728B52AA6E4}">
                <adec:decorative xmlns:adec="http://schemas.microsoft.com/office/drawing/2017/decorative" val="1"/>
              </a:ext>
            </a:extLst>
          </p:cNvPr>
          <p:cNvSpPr/>
          <p:nvPr userDrawn="1"/>
        </p:nvSpPr>
        <p:spPr>
          <a:xfrm>
            <a:off x="5398477" y="0"/>
            <a:ext cx="2004647" cy="10287000"/>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solidFill>
                <a:prstClr val="white"/>
              </a:solidFill>
            </a:endParaRPr>
          </a:p>
        </p:txBody>
      </p:sp>
      <p:pic>
        <p:nvPicPr>
          <p:cNvPr id="10" name="Graphic 9">
            <a:extLst>
              <a:ext uri="{FF2B5EF4-FFF2-40B4-BE49-F238E27FC236}">
                <a16:creationId xmlns:a16="http://schemas.microsoft.com/office/drawing/2014/main" id="{77C27D79-5B49-F06F-29C2-BF642952740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530216" y="7731632"/>
            <a:ext cx="4918841" cy="1844565"/>
          </a:xfrm>
          <a:prstGeom prst="rect">
            <a:avLst/>
          </a:prstGeom>
        </p:spPr>
      </p:pic>
      <p:pic>
        <p:nvPicPr>
          <p:cNvPr id="11" name="Graphic 10">
            <a:extLst>
              <a:ext uri="{FF2B5EF4-FFF2-40B4-BE49-F238E27FC236}">
                <a16:creationId xmlns:a16="http://schemas.microsoft.com/office/drawing/2014/main" id="{1545B34A-525D-FD4C-2384-D583B495C037}"/>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l="25455" t="5126"/>
          <a:stretch/>
        </p:blipFill>
        <p:spPr>
          <a:xfrm flipH="1">
            <a:off x="10152995" y="2594664"/>
            <a:ext cx="8135006" cy="8034783"/>
          </a:xfrm>
          <a:prstGeom prst="rect">
            <a:avLst/>
          </a:prstGeom>
        </p:spPr>
      </p:pic>
      <p:sp>
        <p:nvSpPr>
          <p:cNvPr id="7" name="Title 6">
            <a:extLst>
              <a:ext uri="{FF2B5EF4-FFF2-40B4-BE49-F238E27FC236}">
                <a16:creationId xmlns:a16="http://schemas.microsoft.com/office/drawing/2014/main" id="{1B59FA15-E93F-D07D-D82B-86E08C540E92}"/>
              </a:ext>
            </a:extLst>
          </p:cNvPr>
          <p:cNvSpPr>
            <a:spLocks noGrp="1"/>
          </p:cNvSpPr>
          <p:nvPr>
            <p:ph type="title" hasCustomPrompt="1"/>
          </p:nvPr>
        </p:nvSpPr>
        <p:spPr>
          <a:xfrm>
            <a:off x="8449056" y="1193292"/>
            <a:ext cx="9148572" cy="7680960"/>
          </a:xfrm>
          <a:prstGeom prst="rect">
            <a:avLst/>
          </a:prstGeom>
          <a:solidFill>
            <a:schemeClr val="tx1">
              <a:alpha val="5000"/>
            </a:schemeClr>
          </a:solidFill>
        </p:spPr>
        <p:txBody>
          <a:bodyPr anchor="ctr"/>
          <a:lstStyle>
            <a:lvl1pPr>
              <a:lnSpc>
                <a:spcPct val="90000"/>
              </a:lnSpc>
              <a:defRPr sz="7200" cap="all" spc="0" baseline="0"/>
            </a:lvl1pPr>
          </a:lstStyle>
          <a:p>
            <a:r>
              <a:rPr lang="en-US" dirty="0"/>
              <a:t>Click to add title</a:t>
            </a:r>
          </a:p>
        </p:txBody>
      </p:sp>
      <p:sp>
        <p:nvSpPr>
          <p:cNvPr id="8" name="Picture Placeholder 10">
            <a:extLst>
              <a:ext uri="{FF2B5EF4-FFF2-40B4-BE49-F238E27FC236}">
                <a16:creationId xmlns:a16="http://schemas.microsoft.com/office/drawing/2014/main" id="{4F1B2B40-3852-2BC5-AA67-3AC0C94B5350}"/>
              </a:ext>
            </a:extLst>
          </p:cNvPr>
          <p:cNvSpPr>
            <a:spLocks noGrp="1"/>
          </p:cNvSpPr>
          <p:nvPr>
            <p:ph type="pic" sz="quarter" idx="13" hasCustomPrompt="1"/>
          </p:nvPr>
        </p:nvSpPr>
        <p:spPr>
          <a:xfrm>
            <a:off x="864108" y="1426464"/>
            <a:ext cx="6076188" cy="7447788"/>
          </a:xfrm>
          <a:prstGeom prst="rect">
            <a:avLst/>
          </a:prstGeom>
        </p:spPr>
        <p:txBody>
          <a:bodyPr/>
          <a:lstStyle>
            <a:lvl1pPr marL="0" indent="0" algn="ctr">
              <a:buNone/>
              <a:defRPr spc="600" baseline="0"/>
            </a:lvl1pPr>
          </a:lstStyle>
          <a:p>
            <a:r>
              <a:rPr lang="en-US" dirty="0"/>
              <a:t>Click to add photo</a:t>
            </a:r>
          </a:p>
        </p:txBody>
      </p:sp>
    </p:spTree>
    <p:extLst>
      <p:ext uri="{BB962C8B-B14F-4D97-AF65-F5344CB8AC3E}">
        <p14:creationId xmlns:p14="http://schemas.microsoft.com/office/powerpoint/2010/main" val="26220396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ntent 4">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6177962F-BF83-8BF0-521C-AC2FE18512C0}"/>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 r="27085" b="-104"/>
          <a:stretch/>
        </p:blipFill>
        <p:spPr>
          <a:xfrm rot="5400000">
            <a:off x="11619411" y="4347568"/>
            <a:ext cx="4634610" cy="7315199"/>
          </a:xfrm>
          <a:prstGeom prst="rect">
            <a:avLst/>
          </a:prstGeom>
        </p:spPr>
      </p:pic>
      <p:sp>
        <p:nvSpPr>
          <p:cNvPr id="7" name="Rectangle 6">
            <a:extLst>
              <a:ext uri="{FF2B5EF4-FFF2-40B4-BE49-F238E27FC236}">
                <a16:creationId xmlns:a16="http://schemas.microsoft.com/office/drawing/2014/main" id="{5D003ACC-3116-807F-81D2-E8057D4C2C0F}"/>
              </a:ext>
              <a:ext uri="{C183D7F6-B498-43B3-948B-1728B52AA6E4}">
                <adec:decorative xmlns:adec="http://schemas.microsoft.com/office/drawing/2017/decorative" val="1"/>
              </a:ext>
            </a:extLst>
          </p:cNvPr>
          <p:cNvSpPr/>
          <p:nvPr userDrawn="1"/>
        </p:nvSpPr>
        <p:spPr>
          <a:xfrm>
            <a:off x="0" y="6575"/>
            <a:ext cx="18288000" cy="228600"/>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solidFill>
                <a:prstClr val="white"/>
              </a:solidFill>
            </a:endParaRPr>
          </a:p>
        </p:txBody>
      </p:sp>
      <p:sp>
        <p:nvSpPr>
          <p:cNvPr id="8" name="Title 1">
            <a:extLst>
              <a:ext uri="{FF2B5EF4-FFF2-40B4-BE49-F238E27FC236}">
                <a16:creationId xmlns:a16="http://schemas.microsoft.com/office/drawing/2014/main" id="{B43485B2-AA3A-87CC-3B1B-A193C6EB5985}"/>
              </a:ext>
            </a:extLst>
          </p:cNvPr>
          <p:cNvSpPr>
            <a:spLocks noGrp="1"/>
          </p:cNvSpPr>
          <p:nvPr>
            <p:ph type="title"/>
          </p:nvPr>
        </p:nvSpPr>
        <p:spPr>
          <a:xfrm>
            <a:off x="1165860" y="548640"/>
            <a:ext cx="16335756" cy="2318004"/>
          </a:xfrm>
          <a:solidFill>
            <a:schemeClr val="bg1">
              <a:lumMod val="95000"/>
            </a:schemeClr>
          </a:solidFill>
        </p:spPr>
        <p:txBody>
          <a:bodyPr/>
          <a:lstStyle>
            <a:lvl1pPr>
              <a:defRPr baseline="0"/>
            </a:lvl1pPr>
          </a:lstStyle>
          <a:p>
            <a:r>
              <a:rPr lang="en-US" dirty="0"/>
              <a:t>Click to edit Master title style</a:t>
            </a:r>
          </a:p>
        </p:txBody>
      </p:sp>
      <p:sp>
        <p:nvSpPr>
          <p:cNvPr id="9" name="Content Placeholder 2">
            <a:extLst>
              <a:ext uri="{FF2B5EF4-FFF2-40B4-BE49-F238E27FC236}">
                <a16:creationId xmlns:a16="http://schemas.microsoft.com/office/drawing/2014/main" id="{16EF9689-52F4-4A6F-BEAC-E0B840C117B5}"/>
              </a:ext>
            </a:extLst>
          </p:cNvPr>
          <p:cNvSpPr>
            <a:spLocks noGrp="1"/>
          </p:cNvSpPr>
          <p:nvPr>
            <p:ph idx="1"/>
          </p:nvPr>
        </p:nvSpPr>
        <p:spPr>
          <a:xfrm>
            <a:off x="1165860" y="3140964"/>
            <a:ext cx="8750808" cy="5664708"/>
          </a:xfrm>
          <a:solidFill>
            <a:schemeClr val="bg1">
              <a:lumMod val="95000"/>
            </a:schemeClr>
          </a:solidFill>
        </p:spPr>
        <p:txBody>
          <a:bodyPr rIns="91440" anchor="t" anchorCtr="0">
            <a:normAutofit/>
          </a:bodyPr>
          <a:lstStyle>
            <a:lvl1pPr marL="685800" indent="-685800">
              <a:spcAft>
                <a:spcPts val="2700"/>
              </a:spcAft>
              <a:buFont typeface="+mj-lt"/>
              <a:buAutoNum type="arabicPeriod"/>
              <a:defRPr sz="3000"/>
            </a:lvl1pPr>
            <a:lvl2pPr marL="1371600" indent="-685800">
              <a:buFont typeface="+mj-lt"/>
              <a:buAutoNum type="alphaLcPeriod"/>
              <a:defRPr sz="2700"/>
            </a:lvl2pPr>
            <a:lvl3pPr marL="2057400" indent="-685800">
              <a:buFont typeface="+mj-lt"/>
              <a:buAutoNum type="arabicParenR"/>
              <a:defRPr sz="2400"/>
            </a:lvl3pPr>
            <a:lvl4pPr marL="2743200" indent="-685800">
              <a:buFont typeface="+mj-lt"/>
              <a:buAutoNum type="alphaLcParenR"/>
              <a:defRPr sz="2100"/>
            </a:lvl4pPr>
            <a:lvl5pPr marL="3429000" indent="-685800">
              <a:buFont typeface="+mj-lt"/>
              <a:buAutoNum type="romanLcPeriod"/>
              <a:defRPr sz="2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a:extLst>
              <a:ext uri="{FF2B5EF4-FFF2-40B4-BE49-F238E27FC236}">
                <a16:creationId xmlns:a16="http://schemas.microsoft.com/office/drawing/2014/main" id="{DB532826-83B5-DC67-7DDB-45FD78E830A1}"/>
              </a:ext>
            </a:extLst>
          </p:cNvPr>
          <p:cNvSpPr>
            <a:spLocks noGrp="1"/>
          </p:cNvSpPr>
          <p:nvPr>
            <p:ph idx="13"/>
          </p:nvPr>
        </p:nvSpPr>
        <p:spPr>
          <a:xfrm>
            <a:off x="10959084" y="3140964"/>
            <a:ext cx="4759452" cy="5664708"/>
          </a:xfrm>
          <a:noFill/>
        </p:spPr>
        <p:txBody>
          <a:bodyPr anchor="t" anchorCtr="0">
            <a:normAutofit/>
          </a:bodyPr>
          <a:lstStyle>
            <a:lvl1pPr>
              <a:spcAft>
                <a:spcPts val="2700"/>
              </a:spcAft>
              <a:defRPr sz="3000"/>
            </a:lvl1pPr>
            <a:lvl2pPr>
              <a:defRPr sz="2700"/>
            </a:lvl2pPr>
            <a:lvl3pPr>
              <a:defRPr sz="2400"/>
            </a:lvl3pPr>
            <a:lvl4pPr>
              <a:defRPr sz="2100"/>
            </a:lvl4pPr>
            <a:lvl5pPr>
              <a:defRPr sz="2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C56EB0F-63C8-5F75-A333-3413A9DC6F76}"/>
              </a:ext>
            </a:extLst>
          </p:cNvPr>
          <p:cNvSpPr>
            <a:spLocks noGrp="1"/>
          </p:cNvSpPr>
          <p:nvPr>
            <p:ph type="dt" sz="half" idx="10"/>
          </p:nvPr>
        </p:nvSpPr>
        <p:spPr/>
        <p:txBody>
          <a:bodyPr/>
          <a:lstStyle/>
          <a:p>
            <a:r>
              <a:rPr lang="en-US" dirty="0">
                <a:solidFill>
                  <a:srgbClr val="627272">
                    <a:lumMod val="75000"/>
                  </a:srgbClr>
                </a:solidFill>
              </a:rPr>
              <a:t>20XX</a:t>
            </a:r>
          </a:p>
        </p:txBody>
      </p:sp>
      <p:sp>
        <p:nvSpPr>
          <p:cNvPr id="5" name="Footer Placeholder 4">
            <a:extLst>
              <a:ext uri="{FF2B5EF4-FFF2-40B4-BE49-F238E27FC236}">
                <a16:creationId xmlns:a16="http://schemas.microsoft.com/office/drawing/2014/main" id="{4D4DE333-25B4-E092-1CC4-C3D20BA25168}"/>
              </a:ext>
            </a:extLst>
          </p:cNvPr>
          <p:cNvSpPr>
            <a:spLocks noGrp="1"/>
          </p:cNvSpPr>
          <p:nvPr>
            <p:ph type="ftr" sz="quarter" idx="11"/>
          </p:nvPr>
        </p:nvSpPr>
        <p:spPr/>
        <p:txBody>
          <a:bodyPr/>
          <a:lstStyle/>
          <a:p>
            <a:endParaRPr lang="en-US" dirty="0">
              <a:solidFill>
                <a:srgbClr val="627272">
                  <a:lumMod val="75000"/>
                </a:srgbClr>
              </a:solidFill>
            </a:endParaRPr>
          </a:p>
        </p:txBody>
      </p:sp>
      <p:sp>
        <p:nvSpPr>
          <p:cNvPr id="6" name="Slide Number Placeholder 5">
            <a:extLst>
              <a:ext uri="{FF2B5EF4-FFF2-40B4-BE49-F238E27FC236}">
                <a16:creationId xmlns:a16="http://schemas.microsoft.com/office/drawing/2014/main" id="{8F1AF200-E81F-A326-0EDB-4B93C71D9BF4}"/>
              </a:ext>
            </a:extLst>
          </p:cNvPr>
          <p:cNvSpPr>
            <a:spLocks noGrp="1"/>
          </p:cNvSpPr>
          <p:nvPr>
            <p:ph type="sldNum" sz="quarter" idx="12"/>
          </p:nvPr>
        </p:nvSpPr>
        <p:spPr/>
        <p:txBody>
          <a:bodyPr/>
          <a:lstStyle/>
          <a:p>
            <a:fld id="{CBD12358-51D2-46B3-9BDE-DF29528B9454}" type="slidenum">
              <a:rPr lang="en-US" smtClean="0">
                <a:solidFill>
                  <a:srgbClr val="627272">
                    <a:lumMod val="75000"/>
                  </a:srgbClr>
                </a:solidFill>
              </a:rPr>
              <a:pPr/>
              <a:t>‹#›</a:t>
            </a:fld>
            <a:endParaRPr lang="en-US" dirty="0">
              <a:solidFill>
                <a:srgbClr val="627272">
                  <a:lumMod val="75000"/>
                </a:srgbClr>
              </a:solidFill>
            </a:endParaRPr>
          </a:p>
        </p:txBody>
      </p:sp>
    </p:spTree>
    <p:extLst>
      <p:ext uri="{BB962C8B-B14F-4D97-AF65-F5344CB8AC3E}">
        <p14:creationId xmlns:p14="http://schemas.microsoft.com/office/powerpoint/2010/main" val="30829586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647051E-220B-9586-3E85-05AF9DC9B680}"/>
              </a:ext>
              <a:ext uri="{C183D7F6-B498-43B3-948B-1728B52AA6E4}">
                <adec:decorative xmlns:adec="http://schemas.microsoft.com/office/drawing/2017/decorative" val="1"/>
              </a:ext>
            </a:extLst>
          </p:cNvPr>
          <p:cNvSpPr/>
          <p:nvPr userDrawn="1"/>
        </p:nvSpPr>
        <p:spPr>
          <a:xfrm>
            <a:off x="10972805" y="0"/>
            <a:ext cx="3067871" cy="10287000"/>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solidFill>
                <a:prstClr val="white"/>
              </a:solidFill>
            </a:endParaRPr>
          </a:p>
        </p:txBody>
      </p:sp>
      <p:pic>
        <p:nvPicPr>
          <p:cNvPr id="6" name="Graphic 5">
            <a:extLst>
              <a:ext uri="{FF2B5EF4-FFF2-40B4-BE49-F238E27FC236}">
                <a16:creationId xmlns:a16="http://schemas.microsoft.com/office/drawing/2014/main" id="{68FA6629-B230-F528-AAE3-D182D963F05E}"/>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 r="27085" b="-104"/>
          <a:stretch/>
        </p:blipFill>
        <p:spPr>
          <a:xfrm rot="10800000">
            <a:off x="0" y="1006742"/>
            <a:ext cx="4634610" cy="7315199"/>
          </a:xfrm>
          <a:prstGeom prst="rect">
            <a:avLst/>
          </a:prstGeom>
        </p:spPr>
      </p:pic>
      <p:pic>
        <p:nvPicPr>
          <p:cNvPr id="8" name="Graphic 7">
            <a:extLst>
              <a:ext uri="{FF2B5EF4-FFF2-40B4-BE49-F238E27FC236}">
                <a16:creationId xmlns:a16="http://schemas.microsoft.com/office/drawing/2014/main" id="{7FA0390C-256A-CE3C-1348-C39DBAE01D8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56466" y="983516"/>
            <a:ext cx="3657600" cy="3105150"/>
          </a:xfrm>
          <a:prstGeom prst="rect">
            <a:avLst/>
          </a:prstGeom>
        </p:spPr>
      </p:pic>
      <p:sp>
        <p:nvSpPr>
          <p:cNvPr id="7" name="Title 6">
            <a:extLst>
              <a:ext uri="{FF2B5EF4-FFF2-40B4-BE49-F238E27FC236}">
                <a16:creationId xmlns:a16="http://schemas.microsoft.com/office/drawing/2014/main" id="{544ACCFF-64A9-40AA-93F9-86E3CE016187}"/>
              </a:ext>
            </a:extLst>
          </p:cNvPr>
          <p:cNvSpPr>
            <a:spLocks noGrp="1"/>
          </p:cNvSpPr>
          <p:nvPr>
            <p:ph type="title" hasCustomPrompt="1"/>
          </p:nvPr>
        </p:nvSpPr>
        <p:spPr>
          <a:xfrm>
            <a:off x="1152144" y="1001268"/>
            <a:ext cx="8874252" cy="5500116"/>
          </a:xfrm>
          <a:prstGeom prst="rect">
            <a:avLst/>
          </a:prstGeom>
        </p:spPr>
        <p:txBody>
          <a:bodyPr anchor="b">
            <a:normAutofit/>
          </a:bodyPr>
          <a:lstStyle>
            <a:lvl1pPr>
              <a:lnSpc>
                <a:spcPct val="100000"/>
              </a:lnSpc>
              <a:defRPr sz="7200" cap="all" spc="300" baseline="0"/>
            </a:lvl1pPr>
          </a:lstStyle>
          <a:p>
            <a:r>
              <a:rPr lang="en-US" dirty="0"/>
              <a:t>Click to add title</a:t>
            </a:r>
          </a:p>
        </p:txBody>
      </p:sp>
      <p:sp>
        <p:nvSpPr>
          <p:cNvPr id="9" name="Text Placeholder 8">
            <a:extLst>
              <a:ext uri="{FF2B5EF4-FFF2-40B4-BE49-F238E27FC236}">
                <a16:creationId xmlns:a16="http://schemas.microsoft.com/office/drawing/2014/main" id="{AD785D0F-160C-4A31-93B3-F251B0730757}"/>
              </a:ext>
            </a:extLst>
          </p:cNvPr>
          <p:cNvSpPr>
            <a:spLocks noGrp="1"/>
          </p:cNvSpPr>
          <p:nvPr>
            <p:ph type="body" sz="quarter" idx="10" hasCustomPrompt="1"/>
          </p:nvPr>
        </p:nvSpPr>
        <p:spPr>
          <a:xfrm>
            <a:off x="1152144" y="6954012"/>
            <a:ext cx="7914132" cy="2331720"/>
          </a:xfrm>
          <a:prstGeom prst="rect">
            <a:avLst/>
          </a:prstGeom>
        </p:spPr>
        <p:txBody>
          <a:bodyPr anchor="t"/>
          <a:lstStyle>
            <a:lvl1pPr marL="0" indent="0">
              <a:spcAft>
                <a:spcPts val="900"/>
              </a:spcAft>
              <a:buNone/>
              <a:defRPr sz="3000" b="0" i="0" spc="300" baseline="0">
                <a:solidFill>
                  <a:schemeClr val="accent4"/>
                </a:solidFill>
              </a:defRPr>
            </a:lvl1pPr>
          </a:lstStyle>
          <a:p>
            <a:pPr lvl="0"/>
            <a:r>
              <a:rPr lang="en-US" dirty="0"/>
              <a:t>Click to add name</a:t>
            </a:r>
          </a:p>
        </p:txBody>
      </p:sp>
      <p:sp>
        <p:nvSpPr>
          <p:cNvPr id="11" name="Picture Placeholder 10">
            <a:extLst>
              <a:ext uri="{FF2B5EF4-FFF2-40B4-BE49-F238E27FC236}">
                <a16:creationId xmlns:a16="http://schemas.microsoft.com/office/drawing/2014/main" id="{31CCC134-2698-41E9-A225-76300EF59E5D}"/>
              </a:ext>
            </a:extLst>
          </p:cNvPr>
          <p:cNvSpPr>
            <a:spLocks noGrp="1"/>
          </p:cNvSpPr>
          <p:nvPr>
            <p:ph type="pic" sz="quarter" idx="11" hasCustomPrompt="1"/>
          </p:nvPr>
        </p:nvSpPr>
        <p:spPr>
          <a:xfrm>
            <a:off x="11631168" y="1421606"/>
            <a:ext cx="6035040" cy="7443788"/>
          </a:xfrm>
          <a:prstGeom prst="rect">
            <a:avLst/>
          </a:prstGeom>
        </p:spPr>
        <p:txBody>
          <a:bodyPr/>
          <a:lstStyle>
            <a:lvl1pPr marL="0" indent="0" algn="ctr">
              <a:buNone/>
              <a:defRPr spc="600" baseline="0"/>
            </a:lvl1pPr>
          </a:lstStyle>
          <a:p>
            <a:r>
              <a:rPr lang="en-US" dirty="0"/>
              <a:t>Click to add photo</a:t>
            </a:r>
          </a:p>
        </p:txBody>
      </p:sp>
    </p:spTree>
    <p:extLst>
      <p:ext uri="{BB962C8B-B14F-4D97-AF65-F5344CB8AC3E}">
        <p14:creationId xmlns:p14="http://schemas.microsoft.com/office/powerpoint/2010/main" val="12320683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91A476F7-D5C8-1CEC-9F4A-86A24C0BF39F}"/>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25455" t="5126"/>
          <a:stretch/>
        </p:blipFill>
        <p:spPr>
          <a:xfrm>
            <a:off x="1" y="0"/>
            <a:ext cx="8135006" cy="8034783"/>
          </a:xfrm>
          <a:prstGeom prst="rect">
            <a:avLst/>
          </a:prstGeom>
        </p:spPr>
      </p:pic>
      <p:pic>
        <p:nvPicPr>
          <p:cNvPr id="3" name="Graphic 2">
            <a:extLst>
              <a:ext uri="{FF2B5EF4-FFF2-40B4-BE49-F238E27FC236}">
                <a16:creationId xmlns:a16="http://schemas.microsoft.com/office/drawing/2014/main" id="{D0CBB0B7-F53E-97B4-C0F5-2D1842F1D23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22103" y="1090430"/>
            <a:ext cx="4603532" cy="3572532"/>
          </a:xfrm>
          <a:prstGeom prst="rect">
            <a:avLst/>
          </a:prstGeom>
        </p:spPr>
      </p:pic>
      <p:sp>
        <p:nvSpPr>
          <p:cNvPr id="4" name="Rectangle 3">
            <a:extLst>
              <a:ext uri="{FF2B5EF4-FFF2-40B4-BE49-F238E27FC236}">
                <a16:creationId xmlns:a16="http://schemas.microsoft.com/office/drawing/2014/main" id="{EABE1252-9BC4-8186-499A-2A7107C2945E}"/>
              </a:ext>
              <a:ext uri="{C183D7F6-B498-43B3-948B-1728B52AA6E4}">
                <adec:decorative xmlns:adec="http://schemas.microsoft.com/office/drawing/2017/decorative" val="1"/>
              </a:ext>
            </a:extLst>
          </p:cNvPr>
          <p:cNvSpPr/>
          <p:nvPr userDrawn="1"/>
        </p:nvSpPr>
        <p:spPr>
          <a:xfrm>
            <a:off x="10972805" y="0"/>
            <a:ext cx="3067871" cy="10287000"/>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solidFill>
                <a:prstClr val="white"/>
              </a:solidFill>
            </a:endParaRPr>
          </a:p>
        </p:txBody>
      </p:sp>
      <p:sp>
        <p:nvSpPr>
          <p:cNvPr id="7" name="Title 6">
            <a:extLst>
              <a:ext uri="{FF2B5EF4-FFF2-40B4-BE49-F238E27FC236}">
                <a16:creationId xmlns:a16="http://schemas.microsoft.com/office/drawing/2014/main" id="{544ACCFF-64A9-40AA-93F9-86E3CE016187}"/>
              </a:ext>
            </a:extLst>
          </p:cNvPr>
          <p:cNvSpPr>
            <a:spLocks noGrp="1"/>
          </p:cNvSpPr>
          <p:nvPr>
            <p:ph type="title" hasCustomPrompt="1"/>
          </p:nvPr>
        </p:nvSpPr>
        <p:spPr>
          <a:xfrm>
            <a:off x="1152144" y="1001268"/>
            <a:ext cx="8874252" cy="7310628"/>
          </a:xfrm>
          <a:prstGeom prst="rect">
            <a:avLst/>
          </a:prstGeom>
        </p:spPr>
        <p:txBody>
          <a:bodyPr anchor="b"/>
          <a:lstStyle>
            <a:lvl1pPr>
              <a:lnSpc>
                <a:spcPct val="100000"/>
              </a:lnSpc>
              <a:defRPr sz="7500" cap="all" spc="300" baseline="0"/>
            </a:lvl1pPr>
          </a:lstStyle>
          <a:p>
            <a:r>
              <a:rPr lang="en-US" dirty="0"/>
              <a:t>Click to add title</a:t>
            </a:r>
          </a:p>
        </p:txBody>
      </p:sp>
      <p:sp>
        <p:nvSpPr>
          <p:cNvPr id="9" name="Text Placeholder 8">
            <a:extLst>
              <a:ext uri="{FF2B5EF4-FFF2-40B4-BE49-F238E27FC236}">
                <a16:creationId xmlns:a16="http://schemas.microsoft.com/office/drawing/2014/main" id="{AD785D0F-160C-4A31-93B3-F251B0730757}"/>
              </a:ext>
            </a:extLst>
          </p:cNvPr>
          <p:cNvSpPr>
            <a:spLocks noGrp="1"/>
          </p:cNvSpPr>
          <p:nvPr>
            <p:ph type="body" sz="quarter" idx="10" hasCustomPrompt="1"/>
          </p:nvPr>
        </p:nvSpPr>
        <p:spPr>
          <a:xfrm>
            <a:off x="1152144" y="8353044"/>
            <a:ext cx="7914132" cy="1289304"/>
          </a:xfrm>
          <a:prstGeom prst="rect">
            <a:avLst/>
          </a:prstGeom>
        </p:spPr>
        <p:txBody>
          <a:bodyPr anchor="t"/>
          <a:lstStyle>
            <a:lvl1pPr marL="0" indent="0">
              <a:buNone/>
              <a:defRPr sz="3000" b="0" i="0" spc="300" baseline="0">
                <a:solidFill>
                  <a:schemeClr val="accent4"/>
                </a:solidFill>
              </a:defRPr>
            </a:lvl1pPr>
          </a:lstStyle>
          <a:p>
            <a:pPr lvl="0"/>
            <a:r>
              <a:rPr lang="en-US" dirty="0"/>
              <a:t>Click to add name</a:t>
            </a:r>
          </a:p>
        </p:txBody>
      </p:sp>
      <p:sp>
        <p:nvSpPr>
          <p:cNvPr id="11" name="Picture Placeholder 10">
            <a:extLst>
              <a:ext uri="{FF2B5EF4-FFF2-40B4-BE49-F238E27FC236}">
                <a16:creationId xmlns:a16="http://schemas.microsoft.com/office/drawing/2014/main" id="{31CCC134-2698-41E9-A225-76300EF59E5D}"/>
              </a:ext>
            </a:extLst>
          </p:cNvPr>
          <p:cNvSpPr>
            <a:spLocks noGrp="1"/>
          </p:cNvSpPr>
          <p:nvPr>
            <p:ph type="pic" sz="quarter" idx="11" hasCustomPrompt="1"/>
          </p:nvPr>
        </p:nvSpPr>
        <p:spPr>
          <a:xfrm>
            <a:off x="11631168" y="1421606"/>
            <a:ext cx="6072186" cy="7443788"/>
          </a:xfrm>
          <a:prstGeom prst="rect">
            <a:avLst/>
          </a:prstGeom>
        </p:spPr>
        <p:txBody>
          <a:bodyPr/>
          <a:lstStyle>
            <a:lvl1pPr marL="0" indent="0" algn="ctr">
              <a:buNone/>
              <a:defRPr spc="600" baseline="0"/>
            </a:lvl1pPr>
          </a:lstStyle>
          <a:p>
            <a:r>
              <a:rPr lang="en-US" dirty="0"/>
              <a:t>Click to add photo</a:t>
            </a:r>
          </a:p>
        </p:txBody>
      </p:sp>
    </p:spTree>
    <p:extLst>
      <p:ext uri="{BB962C8B-B14F-4D97-AF65-F5344CB8AC3E}">
        <p14:creationId xmlns:p14="http://schemas.microsoft.com/office/powerpoint/2010/main" val="1522022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FED2A3BD-B73E-1BD7-6B8B-22C9FB124839}"/>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 r="27085" b="-104"/>
          <a:stretch/>
        </p:blipFill>
        <p:spPr>
          <a:xfrm rot="10800000">
            <a:off x="0" y="1006742"/>
            <a:ext cx="4634610" cy="7315199"/>
          </a:xfrm>
          <a:prstGeom prst="rect">
            <a:avLst/>
          </a:prstGeom>
        </p:spPr>
      </p:pic>
      <p:sp>
        <p:nvSpPr>
          <p:cNvPr id="8" name="Rectangle 7">
            <a:extLst>
              <a:ext uri="{FF2B5EF4-FFF2-40B4-BE49-F238E27FC236}">
                <a16:creationId xmlns:a16="http://schemas.microsoft.com/office/drawing/2014/main" id="{0B3FCFB4-857F-ED0B-D469-F2A392F06BE2}"/>
              </a:ext>
              <a:ext uri="{C183D7F6-B498-43B3-948B-1728B52AA6E4}">
                <adec:decorative xmlns:adec="http://schemas.microsoft.com/office/drawing/2017/decorative" val="1"/>
              </a:ext>
            </a:extLst>
          </p:cNvPr>
          <p:cNvSpPr/>
          <p:nvPr userDrawn="1"/>
        </p:nvSpPr>
        <p:spPr>
          <a:xfrm>
            <a:off x="15213724" y="0"/>
            <a:ext cx="3074276" cy="10287000"/>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solidFill>
                <a:prstClr val="white"/>
              </a:solidFill>
            </a:endParaRPr>
          </a:p>
        </p:txBody>
      </p:sp>
      <p:sp>
        <p:nvSpPr>
          <p:cNvPr id="9" name="Rectangle 8">
            <a:extLst>
              <a:ext uri="{FF2B5EF4-FFF2-40B4-BE49-F238E27FC236}">
                <a16:creationId xmlns:a16="http://schemas.microsoft.com/office/drawing/2014/main" id="{0E0604BC-34A9-95A0-8560-88E7547176F4}"/>
              </a:ext>
              <a:ext uri="{C183D7F6-B498-43B3-948B-1728B52AA6E4}">
                <adec:decorative xmlns:adec="http://schemas.microsoft.com/office/drawing/2017/decorative" val="1"/>
              </a:ext>
            </a:extLst>
          </p:cNvPr>
          <p:cNvSpPr/>
          <p:nvPr userDrawn="1"/>
        </p:nvSpPr>
        <p:spPr>
          <a:xfrm flipH="1">
            <a:off x="14866883" y="0"/>
            <a:ext cx="68579" cy="10287000"/>
          </a:xfrm>
          <a:prstGeom prst="rect">
            <a:avLst/>
          </a:prstGeom>
          <a:solidFill>
            <a:schemeClr val="accent6">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solidFill>
                <a:prstClr val="white"/>
              </a:solidFill>
            </a:endParaRPr>
          </a:p>
        </p:txBody>
      </p:sp>
      <p:pic>
        <p:nvPicPr>
          <p:cNvPr id="10" name="Graphic 9">
            <a:extLst>
              <a:ext uri="{FF2B5EF4-FFF2-40B4-BE49-F238E27FC236}">
                <a16:creationId xmlns:a16="http://schemas.microsoft.com/office/drawing/2014/main" id="{FF2F08ED-0715-2E8A-476E-A005A7D75B5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5400000">
            <a:off x="13519718" y="7402394"/>
            <a:ext cx="2762907" cy="1453404"/>
          </a:xfrm>
          <a:prstGeom prst="rect">
            <a:avLst/>
          </a:prstGeom>
        </p:spPr>
      </p:pic>
      <p:sp>
        <p:nvSpPr>
          <p:cNvPr id="2" name="Title 1">
            <a:extLst>
              <a:ext uri="{FF2B5EF4-FFF2-40B4-BE49-F238E27FC236}">
                <a16:creationId xmlns:a16="http://schemas.microsoft.com/office/drawing/2014/main" id="{F657BD59-35CC-9BB3-8621-6FA3356F81AA}"/>
              </a:ext>
            </a:extLst>
          </p:cNvPr>
          <p:cNvSpPr>
            <a:spLocks noGrp="1"/>
          </p:cNvSpPr>
          <p:nvPr>
            <p:ph type="title"/>
          </p:nvPr>
        </p:nvSpPr>
        <p:spPr>
          <a:xfrm>
            <a:off x="1152144" y="1001268"/>
            <a:ext cx="4937760" cy="8270748"/>
          </a:xfrm>
          <a:solidFill>
            <a:schemeClr val="bg1">
              <a:lumMod val="95000"/>
            </a:schemeClr>
          </a:solidFill>
        </p:spPr>
        <p:txBody>
          <a:bodyPr/>
          <a:lstStyle/>
          <a:p>
            <a:r>
              <a:rPr lang="en-US"/>
              <a:t>Click to edit Master title style</a:t>
            </a:r>
          </a:p>
        </p:txBody>
      </p:sp>
      <p:sp>
        <p:nvSpPr>
          <p:cNvPr id="3" name="Content Placeholder 2">
            <a:extLst>
              <a:ext uri="{FF2B5EF4-FFF2-40B4-BE49-F238E27FC236}">
                <a16:creationId xmlns:a16="http://schemas.microsoft.com/office/drawing/2014/main" id="{A772710C-A212-1B12-06CD-FA2A14F89D68}"/>
              </a:ext>
            </a:extLst>
          </p:cNvPr>
          <p:cNvSpPr>
            <a:spLocks noGrp="1"/>
          </p:cNvSpPr>
          <p:nvPr>
            <p:ph idx="1"/>
          </p:nvPr>
        </p:nvSpPr>
        <p:spPr>
          <a:xfrm>
            <a:off x="7859268" y="1001268"/>
            <a:ext cx="6158484" cy="8353044"/>
          </a:xfrm>
          <a:solidFill>
            <a:schemeClr val="bg1">
              <a:lumMod val="95000"/>
            </a:schemeClr>
          </a:solidFill>
        </p:spPr>
        <p:txBody>
          <a:bodyPr anchor="ctr" anchorCtr="0"/>
          <a:lstStyle>
            <a:lvl1pPr>
              <a:lnSpc>
                <a:spcPct val="150000"/>
              </a:lnSpc>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C56EB0F-63C8-5F75-A333-3413A9DC6F76}"/>
              </a:ext>
            </a:extLst>
          </p:cNvPr>
          <p:cNvSpPr>
            <a:spLocks noGrp="1"/>
          </p:cNvSpPr>
          <p:nvPr>
            <p:ph type="dt" sz="half" idx="10"/>
          </p:nvPr>
        </p:nvSpPr>
        <p:spPr/>
        <p:txBody>
          <a:bodyPr/>
          <a:lstStyle/>
          <a:p>
            <a:r>
              <a:rPr lang="en-US" dirty="0">
                <a:solidFill>
                  <a:srgbClr val="627272">
                    <a:lumMod val="75000"/>
                  </a:srgbClr>
                </a:solidFill>
              </a:rPr>
              <a:t>20XX</a:t>
            </a:r>
          </a:p>
        </p:txBody>
      </p:sp>
      <p:sp>
        <p:nvSpPr>
          <p:cNvPr id="5" name="Footer Placeholder 4">
            <a:extLst>
              <a:ext uri="{FF2B5EF4-FFF2-40B4-BE49-F238E27FC236}">
                <a16:creationId xmlns:a16="http://schemas.microsoft.com/office/drawing/2014/main" id="{4D4DE333-25B4-E092-1CC4-C3D20BA25168}"/>
              </a:ext>
            </a:extLst>
          </p:cNvPr>
          <p:cNvSpPr>
            <a:spLocks noGrp="1"/>
          </p:cNvSpPr>
          <p:nvPr>
            <p:ph type="ftr" sz="quarter" idx="11"/>
          </p:nvPr>
        </p:nvSpPr>
        <p:spPr/>
        <p:txBody>
          <a:bodyPr/>
          <a:lstStyle/>
          <a:p>
            <a:endParaRPr lang="en-US" dirty="0">
              <a:solidFill>
                <a:srgbClr val="627272">
                  <a:lumMod val="75000"/>
                </a:srgbClr>
              </a:solidFill>
            </a:endParaRPr>
          </a:p>
        </p:txBody>
      </p:sp>
      <p:sp>
        <p:nvSpPr>
          <p:cNvPr id="6" name="Slide Number Placeholder 5">
            <a:extLst>
              <a:ext uri="{FF2B5EF4-FFF2-40B4-BE49-F238E27FC236}">
                <a16:creationId xmlns:a16="http://schemas.microsoft.com/office/drawing/2014/main" id="{8F1AF200-E81F-A326-0EDB-4B93C71D9BF4}"/>
              </a:ext>
            </a:extLst>
          </p:cNvPr>
          <p:cNvSpPr>
            <a:spLocks noGrp="1"/>
          </p:cNvSpPr>
          <p:nvPr>
            <p:ph type="sldNum" sz="quarter" idx="12"/>
          </p:nvPr>
        </p:nvSpPr>
        <p:spPr/>
        <p:txBody>
          <a:bodyPr/>
          <a:lstStyle/>
          <a:p>
            <a:fld id="{CBD12358-51D2-46B3-9BDE-DF29528B9454}" type="slidenum">
              <a:rPr lang="en-US" smtClean="0">
                <a:solidFill>
                  <a:srgbClr val="627272">
                    <a:lumMod val="75000"/>
                  </a:srgbClr>
                </a:solidFill>
              </a:rPr>
              <a:pPr/>
              <a:t>‹#›</a:t>
            </a:fld>
            <a:endParaRPr lang="en-US" dirty="0">
              <a:solidFill>
                <a:srgbClr val="627272">
                  <a:lumMod val="75000"/>
                </a:srgbClr>
              </a:solidFill>
            </a:endParaRPr>
          </a:p>
        </p:txBody>
      </p:sp>
    </p:spTree>
    <p:extLst>
      <p:ext uri="{BB962C8B-B14F-4D97-AF65-F5344CB8AC3E}">
        <p14:creationId xmlns:p14="http://schemas.microsoft.com/office/powerpoint/2010/main" val="32304562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ubtitle, and image lef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248277F-DB00-5149-6533-E8AEF0BAD4D5}"/>
              </a:ext>
              <a:ext uri="{C183D7F6-B498-43B3-948B-1728B52AA6E4}">
                <adec:decorative xmlns:adec="http://schemas.microsoft.com/office/drawing/2017/decorative" val="1"/>
              </a:ext>
            </a:extLst>
          </p:cNvPr>
          <p:cNvSpPr/>
          <p:nvPr userDrawn="1"/>
        </p:nvSpPr>
        <p:spPr>
          <a:xfrm>
            <a:off x="5360278" y="0"/>
            <a:ext cx="2001482" cy="10287000"/>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solidFill>
                <a:prstClr val="white"/>
              </a:solidFill>
            </a:endParaRPr>
          </a:p>
        </p:txBody>
      </p:sp>
      <p:pic>
        <p:nvPicPr>
          <p:cNvPr id="6" name="Graphic 5">
            <a:extLst>
              <a:ext uri="{FF2B5EF4-FFF2-40B4-BE49-F238E27FC236}">
                <a16:creationId xmlns:a16="http://schemas.microsoft.com/office/drawing/2014/main" id="{8067A69A-84EE-0E71-D053-F462EBCC8E9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595280" y="983516"/>
            <a:ext cx="3657600" cy="3105150"/>
          </a:xfrm>
          <a:prstGeom prst="rect">
            <a:avLst/>
          </a:prstGeom>
        </p:spPr>
      </p:pic>
      <p:sp>
        <p:nvSpPr>
          <p:cNvPr id="7" name="Title 6">
            <a:extLst>
              <a:ext uri="{FF2B5EF4-FFF2-40B4-BE49-F238E27FC236}">
                <a16:creationId xmlns:a16="http://schemas.microsoft.com/office/drawing/2014/main" id="{544ACCFF-64A9-40AA-93F9-86E3CE016187}"/>
              </a:ext>
            </a:extLst>
          </p:cNvPr>
          <p:cNvSpPr>
            <a:spLocks noGrp="1"/>
          </p:cNvSpPr>
          <p:nvPr>
            <p:ph type="title" hasCustomPrompt="1"/>
          </p:nvPr>
        </p:nvSpPr>
        <p:spPr>
          <a:xfrm>
            <a:off x="9148572" y="987552"/>
            <a:ext cx="8229600" cy="5431536"/>
          </a:xfrm>
          <a:prstGeom prst="rect">
            <a:avLst/>
          </a:prstGeom>
          <a:solidFill>
            <a:schemeClr val="bg1">
              <a:lumMod val="95000"/>
            </a:schemeClr>
          </a:solidFill>
        </p:spPr>
        <p:txBody>
          <a:bodyPr anchor="b"/>
          <a:lstStyle>
            <a:lvl1pPr>
              <a:lnSpc>
                <a:spcPct val="90000"/>
              </a:lnSpc>
              <a:defRPr sz="7200" cap="all" spc="0" baseline="0"/>
            </a:lvl1pPr>
          </a:lstStyle>
          <a:p>
            <a:r>
              <a:rPr lang="en-US" dirty="0"/>
              <a:t>Click to add title</a:t>
            </a:r>
          </a:p>
        </p:txBody>
      </p:sp>
      <p:sp>
        <p:nvSpPr>
          <p:cNvPr id="11" name="Picture Placeholder 10">
            <a:extLst>
              <a:ext uri="{FF2B5EF4-FFF2-40B4-BE49-F238E27FC236}">
                <a16:creationId xmlns:a16="http://schemas.microsoft.com/office/drawing/2014/main" id="{31CCC134-2698-41E9-A225-76300EF59E5D}"/>
              </a:ext>
            </a:extLst>
          </p:cNvPr>
          <p:cNvSpPr>
            <a:spLocks noGrp="1"/>
          </p:cNvSpPr>
          <p:nvPr>
            <p:ph type="pic" sz="quarter" idx="11" hasCustomPrompt="1"/>
          </p:nvPr>
        </p:nvSpPr>
        <p:spPr>
          <a:xfrm>
            <a:off x="946404" y="864108"/>
            <a:ext cx="6035040" cy="8243316"/>
          </a:xfrm>
          <a:prstGeom prst="rect">
            <a:avLst/>
          </a:prstGeom>
        </p:spPr>
        <p:txBody>
          <a:bodyPr/>
          <a:lstStyle>
            <a:lvl1pPr marL="0" indent="0" algn="ctr">
              <a:buNone/>
              <a:defRPr spc="600" baseline="0"/>
            </a:lvl1pPr>
          </a:lstStyle>
          <a:p>
            <a:r>
              <a:rPr lang="en-US" dirty="0"/>
              <a:t>Click to add photo</a:t>
            </a:r>
          </a:p>
        </p:txBody>
      </p:sp>
      <p:sp>
        <p:nvSpPr>
          <p:cNvPr id="9" name="Text Placeholder 8">
            <a:extLst>
              <a:ext uri="{FF2B5EF4-FFF2-40B4-BE49-F238E27FC236}">
                <a16:creationId xmlns:a16="http://schemas.microsoft.com/office/drawing/2014/main" id="{AD785D0F-160C-4A31-93B3-F251B0730757}"/>
              </a:ext>
            </a:extLst>
          </p:cNvPr>
          <p:cNvSpPr>
            <a:spLocks noGrp="1"/>
          </p:cNvSpPr>
          <p:nvPr>
            <p:ph type="body" sz="quarter" idx="10" hasCustomPrompt="1"/>
          </p:nvPr>
        </p:nvSpPr>
        <p:spPr>
          <a:xfrm>
            <a:off x="9148572" y="6830568"/>
            <a:ext cx="8229600" cy="1508760"/>
          </a:xfrm>
          <a:prstGeom prst="rect">
            <a:avLst/>
          </a:prstGeom>
          <a:solidFill>
            <a:schemeClr val="bg1">
              <a:lumMod val="95000"/>
            </a:schemeClr>
          </a:solidFill>
        </p:spPr>
        <p:txBody>
          <a:bodyPr anchor="t">
            <a:normAutofit/>
          </a:bodyPr>
          <a:lstStyle>
            <a:lvl1pPr marL="0" indent="0">
              <a:buNone/>
              <a:defRPr sz="3600" b="0" i="0" spc="0" baseline="0">
                <a:solidFill>
                  <a:schemeClr val="accent4"/>
                </a:solidFill>
              </a:defRPr>
            </a:lvl1pPr>
          </a:lstStyle>
          <a:p>
            <a:pPr lvl="0"/>
            <a:r>
              <a:rPr lang="en-US" dirty="0"/>
              <a:t>Click to add name</a:t>
            </a:r>
          </a:p>
        </p:txBody>
      </p:sp>
    </p:spTree>
    <p:extLst>
      <p:ext uri="{BB962C8B-B14F-4D97-AF65-F5344CB8AC3E}">
        <p14:creationId xmlns:p14="http://schemas.microsoft.com/office/powerpoint/2010/main" val="8589119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E17B23C3-2F98-4465-21EA-A49296DA1F6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 r="27085" b="-104"/>
          <a:stretch/>
        </p:blipFill>
        <p:spPr>
          <a:xfrm rot="5400000">
            <a:off x="11619411" y="4347568"/>
            <a:ext cx="4634610" cy="7315199"/>
          </a:xfrm>
          <a:prstGeom prst="rect">
            <a:avLst/>
          </a:prstGeom>
        </p:spPr>
      </p:pic>
      <p:sp>
        <p:nvSpPr>
          <p:cNvPr id="8" name="Rectangle 7">
            <a:extLst>
              <a:ext uri="{FF2B5EF4-FFF2-40B4-BE49-F238E27FC236}">
                <a16:creationId xmlns:a16="http://schemas.microsoft.com/office/drawing/2014/main" id="{3397A4D6-9D7A-63FE-63C9-A585FFE05579}"/>
              </a:ext>
              <a:ext uri="{C183D7F6-B498-43B3-948B-1728B52AA6E4}">
                <adec:decorative xmlns:adec="http://schemas.microsoft.com/office/drawing/2017/decorative" val="1"/>
              </a:ext>
            </a:extLst>
          </p:cNvPr>
          <p:cNvSpPr/>
          <p:nvPr userDrawn="1"/>
        </p:nvSpPr>
        <p:spPr>
          <a:xfrm>
            <a:off x="0" y="6575"/>
            <a:ext cx="18288000" cy="228600"/>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solidFill>
                <a:prstClr val="white"/>
              </a:solidFill>
            </a:endParaRPr>
          </a:p>
        </p:txBody>
      </p:sp>
      <p:sp>
        <p:nvSpPr>
          <p:cNvPr id="2" name="Title 1">
            <a:extLst>
              <a:ext uri="{FF2B5EF4-FFF2-40B4-BE49-F238E27FC236}">
                <a16:creationId xmlns:a16="http://schemas.microsoft.com/office/drawing/2014/main" id="{F657BD59-35CC-9BB3-8621-6FA3356F81AA}"/>
              </a:ext>
            </a:extLst>
          </p:cNvPr>
          <p:cNvSpPr>
            <a:spLocks noGrp="1"/>
          </p:cNvSpPr>
          <p:nvPr>
            <p:ph type="title"/>
          </p:nvPr>
        </p:nvSpPr>
        <p:spPr>
          <a:xfrm>
            <a:off x="1165860" y="548640"/>
            <a:ext cx="15224760" cy="2318004"/>
          </a:xfrm>
          <a:solidFill>
            <a:schemeClr val="bg1">
              <a:lumMod val="95000"/>
            </a:schemeClr>
          </a:solidFill>
        </p:spPr>
        <p:txBody>
          <a:bodyPr/>
          <a:lstStyle>
            <a:lvl1pPr>
              <a:defRPr baseline="0"/>
            </a:lvl1pPr>
          </a:lstStyle>
          <a:p>
            <a:r>
              <a:rPr lang="en-US" dirty="0"/>
              <a:t>Click to edit Master title style</a:t>
            </a:r>
          </a:p>
        </p:txBody>
      </p:sp>
      <p:sp>
        <p:nvSpPr>
          <p:cNvPr id="3" name="Content Placeholder 2">
            <a:extLst>
              <a:ext uri="{FF2B5EF4-FFF2-40B4-BE49-F238E27FC236}">
                <a16:creationId xmlns:a16="http://schemas.microsoft.com/office/drawing/2014/main" id="{A772710C-A212-1B12-06CD-FA2A14F89D68}"/>
              </a:ext>
            </a:extLst>
          </p:cNvPr>
          <p:cNvSpPr>
            <a:spLocks noGrp="1"/>
          </p:cNvSpPr>
          <p:nvPr>
            <p:ph idx="1"/>
          </p:nvPr>
        </p:nvSpPr>
        <p:spPr>
          <a:xfrm>
            <a:off x="1165860" y="3140964"/>
            <a:ext cx="6556248" cy="5664708"/>
          </a:xfrm>
          <a:solidFill>
            <a:schemeClr val="bg1">
              <a:lumMod val="95000"/>
            </a:schemeClr>
          </a:solidFill>
        </p:spPr>
        <p:txBody>
          <a:bodyPr rIns="45720" anchor="t" anchorCtr="0">
            <a:normAutofit/>
          </a:bodyPr>
          <a:lstStyle>
            <a:lvl1pPr>
              <a:spcAft>
                <a:spcPts val="2700"/>
              </a:spcAft>
              <a:defRPr sz="3000"/>
            </a:lvl1pPr>
            <a:lvl2pPr>
              <a:defRPr sz="2700"/>
            </a:lvl2pPr>
            <a:lvl3pPr>
              <a:defRPr sz="2400"/>
            </a:lvl3pPr>
            <a:lvl4pPr>
              <a:defRPr sz="2100"/>
            </a:lvl4pPr>
            <a:lvl5pPr>
              <a:defRPr sz="2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a:extLst>
              <a:ext uri="{FF2B5EF4-FFF2-40B4-BE49-F238E27FC236}">
                <a16:creationId xmlns:a16="http://schemas.microsoft.com/office/drawing/2014/main" id="{33A182AF-83EB-0BA6-3ADD-B49BDD9E37ED}"/>
              </a:ext>
            </a:extLst>
          </p:cNvPr>
          <p:cNvSpPr>
            <a:spLocks noGrp="1"/>
          </p:cNvSpPr>
          <p:nvPr>
            <p:ph idx="13"/>
          </p:nvPr>
        </p:nvSpPr>
        <p:spPr>
          <a:xfrm>
            <a:off x="9148572" y="3168396"/>
            <a:ext cx="6556248" cy="5664708"/>
          </a:xfrm>
          <a:noFill/>
        </p:spPr>
        <p:txBody>
          <a:bodyPr anchor="t" anchorCtr="0">
            <a:normAutofit/>
          </a:bodyPr>
          <a:lstStyle>
            <a:lvl1pPr>
              <a:spcAft>
                <a:spcPts val="2700"/>
              </a:spcAft>
              <a:defRPr sz="3000"/>
            </a:lvl1pPr>
            <a:lvl2pPr>
              <a:defRPr sz="2700"/>
            </a:lvl2pPr>
            <a:lvl3pPr>
              <a:defRPr sz="2400"/>
            </a:lvl3pPr>
            <a:lvl4pPr>
              <a:defRPr sz="2100"/>
            </a:lvl4pPr>
            <a:lvl5pPr>
              <a:defRPr sz="2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C56EB0F-63C8-5F75-A333-3413A9DC6F76}"/>
              </a:ext>
            </a:extLst>
          </p:cNvPr>
          <p:cNvSpPr>
            <a:spLocks noGrp="1"/>
          </p:cNvSpPr>
          <p:nvPr>
            <p:ph type="dt" sz="half" idx="10"/>
          </p:nvPr>
        </p:nvSpPr>
        <p:spPr/>
        <p:txBody>
          <a:bodyPr/>
          <a:lstStyle/>
          <a:p>
            <a:r>
              <a:rPr lang="en-US" dirty="0">
                <a:solidFill>
                  <a:srgbClr val="627272">
                    <a:lumMod val="75000"/>
                  </a:srgbClr>
                </a:solidFill>
              </a:rPr>
              <a:t>20XX</a:t>
            </a:r>
          </a:p>
        </p:txBody>
      </p:sp>
      <p:sp>
        <p:nvSpPr>
          <p:cNvPr id="5" name="Footer Placeholder 4">
            <a:extLst>
              <a:ext uri="{FF2B5EF4-FFF2-40B4-BE49-F238E27FC236}">
                <a16:creationId xmlns:a16="http://schemas.microsoft.com/office/drawing/2014/main" id="{4D4DE333-25B4-E092-1CC4-C3D20BA25168}"/>
              </a:ext>
            </a:extLst>
          </p:cNvPr>
          <p:cNvSpPr>
            <a:spLocks noGrp="1"/>
          </p:cNvSpPr>
          <p:nvPr>
            <p:ph type="ftr" sz="quarter" idx="11"/>
          </p:nvPr>
        </p:nvSpPr>
        <p:spPr/>
        <p:txBody>
          <a:bodyPr/>
          <a:lstStyle/>
          <a:p>
            <a:endParaRPr lang="en-US" dirty="0">
              <a:solidFill>
                <a:srgbClr val="627272">
                  <a:lumMod val="75000"/>
                </a:srgbClr>
              </a:solidFill>
            </a:endParaRPr>
          </a:p>
        </p:txBody>
      </p:sp>
      <p:sp>
        <p:nvSpPr>
          <p:cNvPr id="6" name="Slide Number Placeholder 5">
            <a:extLst>
              <a:ext uri="{FF2B5EF4-FFF2-40B4-BE49-F238E27FC236}">
                <a16:creationId xmlns:a16="http://schemas.microsoft.com/office/drawing/2014/main" id="{8F1AF200-E81F-A326-0EDB-4B93C71D9BF4}"/>
              </a:ext>
            </a:extLst>
          </p:cNvPr>
          <p:cNvSpPr>
            <a:spLocks noGrp="1"/>
          </p:cNvSpPr>
          <p:nvPr>
            <p:ph type="sldNum" sz="quarter" idx="12"/>
          </p:nvPr>
        </p:nvSpPr>
        <p:spPr/>
        <p:txBody>
          <a:bodyPr/>
          <a:lstStyle/>
          <a:p>
            <a:fld id="{CBD12358-51D2-46B3-9BDE-DF29528B9454}" type="slidenum">
              <a:rPr lang="en-US" smtClean="0">
                <a:solidFill>
                  <a:srgbClr val="627272">
                    <a:lumMod val="75000"/>
                  </a:srgbClr>
                </a:solidFill>
              </a:rPr>
              <a:pPr/>
              <a:t>‹#›</a:t>
            </a:fld>
            <a:endParaRPr lang="en-US" dirty="0">
              <a:solidFill>
                <a:srgbClr val="627272">
                  <a:lumMod val="75000"/>
                </a:srgbClr>
              </a:solidFill>
            </a:endParaRPr>
          </a:p>
        </p:txBody>
      </p:sp>
    </p:spTree>
    <p:extLst>
      <p:ext uri="{BB962C8B-B14F-4D97-AF65-F5344CB8AC3E}">
        <p14:creationId xmlns:p14="http://schemas.microsoft.com/office/powerpoint/2010/main" val="18116482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content, and image righ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E7C8AFE-E640-9C6A-F20C-CDE1D4EF5745}"/>
              </a:ext>
              <a:ext uri="{C183D7F6-B498-43B3-948B-1728B52AA6E4}">
                <adec:decorative xmlns:adec="http://schemas.microsoft.com/office/drawing/2017/decorative" val="1"/>
              </a:ext>
            </a:extLst>
          </p:cNvPr>
          <p:cNvSpPr/>
          <p:nvPr userDrawn="1"/>
        </p:nvSpPr>
        <p:spPr>
          <a:xfrm>
            <a:off x="14441214" y="0"/>
            <a:ext cx="2001482" cy="10287000"/>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solidFill>
                <a:prstClr val="white"/>
              </a:solidFill>
            </a:endParaRPr>
          </a:p>
        </p:txBody>
      </p:sp>
      <p:pic>
        <p:nvPicPr>
          <p:cNvPr id="3" name="Graphic 2">
            <a:extLst>
              <a:ext uri="{FF2B5EF4-FFF2-40B4-BE49-F238E27FC236}">
                <a16:creationId xmlns:a16="http://schemas.microsoft.com/office/drawing/2014/main" id="{31CF2607-B5C7-9992-C51D-DD5E7FC5FB3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3919741" y="4735710"/>
            <a:ext cx="3657600" cy="3105150"/>
          </a:xfrm>
          <a:prstGeom prst="rect">
            <a:avLst/>
          </a:prstGeom>
        </p:spPr>
      </p:pic>
      <p:pic>
        <p:nvPicPr>
          <p:cNvPr id="4" name="Graphic 3">
            <a:extLst>
              <a:ext uri="{FF2B5EF4-FFF2-40B4-BE49-F238E27FC236}">
                <a16:creationId xmlns:a16="http://schemas.microsoft.com/office/drawing/2014/main" id="{6D2F83CD-8345-462A-4412-5A54CB1FDDE3}"/>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l="28916"/>
          <a:stretch/>
        </p:blipFill>
        <p:spPr>
          <a:xfrm>
            <a:off x="0" y="5925699"/>
            <a:ext cx="4508706" cy="3336543"/>
          </a:xfrm>
          <a:prstGeom prst="rect">
            <a:avLst/>
          </a:prstGeom>
        </p:spPr>
      </p:pic>
      <p:sp>
        <p:nvSpPr>
          <p:cNvPr id="7" name="Title 6">
            <a:extLst>
              <a:ext uri="{FF2B5EF4-FFF2-40B4-BE49-F238E27FC236}">
                <a16:creationId xmlns:a16="http://schemas.microsoft.com/office/drawing/2014/main" id="{544ACCFF-64A9-40AA-93F9-86E3CE016187}"/>
              </a:ext>
            </a:extLst>
          </p:cNvPr>
          <p:cNvSpPr>
            <a:spLocks noGrp="1"/>
          </p:cNvSpPr>
          <p:nvPr>
            <p:ph type="title" hasCustomPrompt="1"/>
          </p:nvPr>
        </p:nvSpPr>
        <p:spPr>
          <a:xfrm>
            <a:off x="1152144" y="1028700"/>
            <a:ext cx="8229600" cy="5074920"/>
          </a:xfrm>
          <a:prstGeom prst="rect">
            <a:avLst/>
          </a:prstGeom>
          <a:solidFill>
            <a:schemeClr val="bg1">
              <a:lumMod val="95000"/>
            </a:schemeClr>
          </a:solidFill>
        </p:spPr>
        <p:txBody>
          <a:bodyPr anchor="b"/>
          <a:lstStyle>
            <a:lvl1pPr>
              <a:lnSpc>
                <a:spcPct val="90000"/>
              </a:lnSpc>
              <a:defRPr sz="7200" cap="all" spc="0" baseline="0"/>
            </a:lvl1pPr>
          </a:lstStyle>
          <a:p>
            <a:r>
              <a:rPr lang="en-US" dirty="0"/>
              <a:t>Click to add title</a:t>
            </a:r>
          </a:p>
        </p:txBody>
      </p:sp>
      <p:sp>
        <p:nvSpPr>
          <p:cNvPr id="9" name="Text Placeholder 8">
            <a:extLst>
              <a:ext uri="{FF2B5EF4-FFF2-40B4-BE49-F238E27FC236}">
                <a16:creationId xmlns:a16="http://schemas.microsoft.com/office/drawing/2014/main" id="{AD785D0F-160C-4A31-93B3-F251B0730757}"/>
              </a:ext>
            </a:extLst>
          </p:cNvPr>
          <p:cNvSpPr>
            <a:spLocks noGrp="1"/>
          </p:cNvSpPr>
          <p:nvPr>
            <p:ph type="body" sz="quarter" idx="10" hasCustomPrompt="1"/>
          </p:nvPr>
        </p:nvSpPr>
        <p:spPr>
          <a:xfrm>
            <a:off x="1152144" y="6515100"/>
            <a:ext cx="8229600" cy="1508760"/>
          </a:xfrm>
          <a:prstGeom prst="rect">
            <a:avLst/>
          </a:prstGeom>
          <a:solidFill>
            <a:schemeClr val="tx1">
              <a:alpha val="5000"/>
            </a:schemeClr>
          </a:solidFill>
        </p:spPr>
        <p:txBody>
          <a:bodyPr anchor="t">
            <a:normAutofit/>
          </a:bodyPr>
          <a:lstStyle>
            <a:lvl1pPr marL="0" indent="0">
              <a:buNone/>
              <a:defRPr sz="3600" b="0" i="0" spc="0" baseline="0">
                <a:solidFill>
                  <a:schemeClr val="accent4"/>
                </a:solidFill>
              </a:defRPr>
            </a:lvl1pPr>
          </a:lstStyle>
          <a:p>
            <a:pPr lvl="0"/>
            <a:r>
              <a:rPr lang="en-US" dirty="0"/>
              <a:t>Click to add name</a:t>
            </a:r>
          </a:p>
        </p:txBody>
      </p:sp>
      <p:sp>
        <p:nvSpPr>
          <p:cNvPr id="11" name="Picture Placeholder 10">
            <a:extLst>
              <a:ext uri="{FF2B5EF4-FFF2-40B4-BE49-F238E27FC236}">
                <a16:creationId xmlns:a16="http://schemas.microsoft.com/office/drawing/2014/main" id="{31CCC134-2698-41E9-A225-76300EF59E5D}"/>
              </a:ext>
            </a:extLst>
          </p:cNvPr>
          <p:cNvSpPr>
            <a:spLocks noGrp="1"/>
          </p:cNvSpPr>
          <p:nvPr>
            <p:ph type="pic" sz="quarter" idx="11" hasCustomPrompt="1"/>
          </p:nvPr>
        </p:nvSpPr>
        <p:spPr>
          <a:xfrm>
            <a:off x="10026396" y="864108"/>
            <a:ext cx="6035040" cy="8243316"/>
          </a:xfrm>
          <a:prstGeom prst="rect">
            <a:avLst/>
          </a:prstGeom>
        </p:spPr>
        <p:txBody>
          <a:bodyPr/>
          <a:lstStyle>
            <a:lvl1pPr marL="0" indent="0" algn="ctr">
              <a:buNone/>
              <a:defRPr spc="600" baseline="0"/>
            </a:lvl1pPr>
          </a:lstStyle>
          <a:p>
            <a:r>
              <a:rPr lang="en-US" dirty="0"/>
              <a:t>Click to add photo</a:t>
            </a:r>
          </a:p>
        </p:txBody>
      </p:sp>
    </p:spTree>
    <p:extLst>
      <p:ext uri="{BB962C8B-B14F-4D97-AF65-F5344CB8AC3E}">
        <p14:creationId xmlns:p14="http://schemas.microsoft.com/office/powerpoint/2010/main" val="18950136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wo content 2">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397A4D6-9D7A-63FE-63C9-A585FFE05579}"/>
              </a:ext>
              <a:ext uri="{C183D7F6-B498-43B3-948B-1728B52AA6E4}">
                <adec:decorative xmlns:adec="http://schemas.microsoft.com/office/drawing/2017/decorative" val="1"/>
              </a:ext>
            </a:extLst>
          </p:cNvPr>
          <p:cNvSpPr/>
          <p:nvPr userDrawn="1"/>
        </p:nvSpPr>
        <p:spPr>
          <a:xfrm>
            <a:off x="0" y="6575"/>
            <a:ext cx="18288000" cy="228600"/>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solidFill>
                <a:prstClr val="white"/>
              </a:solidFill>
            </a:endParaRPr>
          </a:p>
        </p:txBody>
      </p:sp>
      <p:sp>
        <p:nvSpPr>
          <p:cNvPr id="2" name="Title 1">
            <a:extLst>
              <a:ext uri="{FF2B5EF4-FFF2-40B4-BE49-F238E27FC236}">
                <a16:creationId xmlns:a16="http://schemas.microsoft.com/office/drawing/2014/main" id="{F657BD59-35CC-9BB3-8621-6FA3356F81AA}"/>
              </a:ext>
            </a:extLst>
          </p:cNvPr>
          <p:cNvSpPr>
            <a:spLocks noGrp="1"/>
          </p:cNvSpPr>
          <p:nvPr>
            <p:ph type="title"/>
          </p:nvPr>
        </p:nvSpPr>
        <p:spPr>
          <a:xfrm>
            <a:off x="1165860" y="548640"/>
            <a:ext cx="16335756" cy="2318004"/>
          </a:xfrm>
          <a:solidFill>
            <a:schemeClr val="bg1">
              <a:lumMod val="95000"/>
            </a:schemeClr>
          </a:solidFill>
        </p:spPr>
        <p:txBody>
          <a:bodyPr/>
          <a:lstStyle>
            <a:lvl1pPr>
              <a:defRPr baseline="0"/>
            </a:lvl1pPr>
          </a:lstStyle>
          <a:p>
            <a:r>
              <a:rPr lang="en-US" dirty="0"/>
              <a:t>Click to edit Master title style</a:t>
            </a:r>
          </a:p>
        </p:txBody>
      </p:sp>
      <p:sp>
        <p:nvSpPr>
          <p:cNvPr id="3" name="Content Placeholder 2">
            <a:extLst>
              <a:ext uri="{FF2B5EF4-FFF2-40B4-BE49-F238E27FC236}">
                <a16:creationId xmlns:a16="http://schemas.microsoft.com/office/drawing/2014/main" id="{A772710C-A212-1B12-06CD-FA2A14F89D68}"/>
              </a:ext>
            </a:extLst>
          </p:cNvPr>
          <p:cNvSpPr>
            <a:spLocks noGrp="1"/>
          </p:cNvSpPr>
          <p:nvPr>
            <p:ph idx="1"/>
          </p:nvPr>
        </p:nvSpPr>
        <p:spPr>
          <a:xfrm>
            <a:off x="1165860" y="3140964"/>
            <a:ext cx="5129784" cy="5664708"/>
          </a:xfrm>
          <a:solidFill>
            <a:schemeClr val="tx1">
              <a:alpha val="5000"/>
            </a:schemeClr>
          </a:solidFill>
        </p:spPr>
        <p:txBody>
          <a:bodyPr rIns="45720" anchor="t" anchorCtr="0">
            <a:normAutofit/>
          </a:bodyPr>
          <a:lstStyle>
            <a:lvl1pPr>
              <a:spcAft>
                <a:spcPts val="2700"/>
              </a:spcAft>
              <a:defRPr sz="2700"/>
            </a:lvl1pPr>
            <a:lvl2pPr>
              <a:defRPr sz="2400"/>
            </a:lvl2pPr>
            <a:lvl3pPr>
              <a:defRPr sz="21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a:extLst>
              <a:ext uri="{FF2B5EF4-FFF2-40B4-BE49-F238E27FC236}">
                <a16:creationId xmlns:a16="http://schemas.microsoft.com/office/drawing/2014/main" id="{33A182AF-83EB-0BA6-3ADD-B49BDD9E37ED}"/>
              </a:ext>
            </a:extLst>
          </p:cNvPr>
          <p:cNvSpPr>
            <a:spLocks noGrp="1"/>
          </p:cNvSpPr>
          <p:nvPr>
            <p:ph idx="13"/>
          </p:nvPr>
        </p:nvSpPr>
        <p:spPr>
          <a:xfrm>
            <a:off x="7296912" y="3140964"/>
            <a:ext cx="9573768" cy="5623560"/>
          </a:xfrm>
          <a:noFill/>
        </p:spPr>
        <p:txBody>
          <a:bodyPr anchor="t" anchorCtr="0">
            <a:normAutofit/>
          </a:bodyPr>
          <a:lstStyle>
            <a:lvl1pPr>
              <a:spcAft>
                <a:spcPts val="2700"/>
              </a:spcAft>
              <a:defRPr sz="3000"/>
            </a:lvl1pPr>
            <a:lvl2pPr>
              <a:defRPr sz="2700"/>
            </a:lvl2pPr>
            <a:lvl3pPr>
              <a:defRPr sz="2400"/>
            </a:lvl3pPr>
            <a:lvl4pPr>
              <a:defRPr sz="2100"/>
            </a:lvl4pPr>
            <a:lvl5pPr>
              <a:defRPr sz="2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C56EB0F-63C8-5F75-A333-3413A9DC6F76}"/>
              </a:ext>
            </a:extLst>
          </p:cNvPr>
          <p:cNvSpPr>
            <a:spLocks noGrp="1"/>
          </p:cNvSpPr>
          <p:nvPr>
            <p:ph type="dt" sz="half" idx="10"/>
          </p:nvPr>
        </p:nvSpPr>
        <p:spPr/>
        <p:txBody>
          <a:bodyPr/>
          <a:lstStyle/>
          <a:p>
            <a:r>
              <a:rPr lang="en-US" dirty="0">
                <a:solidFill>
                  <a:srgbClr val="627272">
                    <a:lumMod val="75000"/>
                  </a:srgbClr>
                </a:solidFill>
              </a:rPr>
              <a:t>20XX</a:t>
            </a:r>
          </a:p>
        </p:txBody>
      </p:sp>
      <p:sp>
        <p:nvSpPr>
          <p:cNvPr id="5" name="Footer Placeholder 4">
            <a:extLst>
              <a:ext uri="{FF2B5EF4-FFF2-40B4-BE49-F238E27FC236}">
                <a16:creationId xmlns:a16="http://schemas.microsoft.com/office/drawing/2014/main" id="{4D4DE333-25B4-E092-1CC4-C3D20BA25168}"/>
              </a:ext>
            </a:extLst>
          </p:cNvPr>
          <p:cNvSpPr>
            <a:spLocks noGrp="1"/>
          </p:cNvSpPr>
          <p:nvPr>
            <p:ph type="ftr" sz="quarter" idx="11"/>
          </p:nvPr>
        </p:nvSpPr>
        <p:spPr/>
        <p:txBody>
          <a:bodyPr/>
          <a:lstStyle/>
          <a:p>
            <a:endParaRPr lang="en-US" dirty="0">
              <a:solidFill>
                <a:srgbClr val="627272">
                  <a:lumMod val="75000"/>
                </a:srgbClr>
              </a:solidFill>
            </a:endParaRPr>
          </a:p>
        </p:txBody>
      </p:sp>
      <p:sp>
        <p:nvSpPr>
          <p:cNvPr id="6" name="Slide Number Placeholder 5">
            <a:extLst>
              <a:ext uri="{FF2B5EF4-FFF2-40B4-BE49-F238E27FC236}">
                <a16:creationId xmlns:a16="http://schemas.microsoft.com/office/drawing/2014/main" id="{8F1AF200-E81F-A326-0EDB-4B93C71D9BF4}"/>
              </a:ext>
            </a:extLst>
          </p:cNvPr>
          <p:cNvSpPr>
            <a:spLocks noGrp="1"/>
          </p:cNvSpPr>
          <p:nvPr>
            <p:ph type="sldNum" sz="quarter" idx="12"/>
          </p:nvPr>
        </p:nvSpPr>
        <p:spPr/>
        <p:txBody>
          <a:bodyPr/>
          <a:lstStyle/>
          <a:p>
            <a:fld id="{CBD12358-51D2-46B3-9BDE-DF29528B9454}" type="slidenum">
              <a:rPr lang="en-US" smtClean="0">
                <a:solidFill>
                  <a:srgbClr val="627272">
                    <a:lumMod val="75000"/>
                  </a:srgbClr>
                </a:solidFill>
              </a:rPr>
              <a:pPr/>
              <a:t>‹#›</a:t>
            </a:fld>
            <a:endParaRPr lang="en-US" dirty="0">
              <a:solidFill>
                <a:srgbClr val="627272">
                  <a:lumMod val="75000"/>
                </a:srgbClr>
              </a:solidFill>
            </a:endParaRPr>
          </a:p>
        </p:txBody>
      </p:sp>
      <p:pic>
        <p:nvPicPr>
          <p:cNvPr id="10" name="Graphic 9">
            <a:extLst>
              <a:ext uri="{FF2B5EF4-FFF2-40B4-BE49-F238E27FC236}">
                <a16:creationId xmlns:a16="http://schemas.microsoft.com/office/drawing/2014/main" id="{CB897DD0-4462-B31B-50A9-D399FD0F589C}"/>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23529"/>
          <a:stretch/>
        </p:blipFill>
        <p:spPr>
          <a:xfrm>
            <a:off x="5723" y="6584768"/>
            <a:ext cx="7536297" cy="3695658"/>
          </a:xfrm>
          <a:prstGeom prst="rect">
            <a:avLst/>
          </a:prstGeom>
        </p:spPr>
      </p:pic>
    </p:spTree>
    <p:extLst>
      <p:ext uri="{BB962C8B-B14F-4D97-AF65-F5344CB8AC3E}">
        <p14:creationId xmlns:p14="http://schemas.microsoft.com/office/powerpoint/2010/main" val="78352580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content with image righ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B5EA319-BD06-493B-D1CD-EC2AF739443B}"/>
              </a:ext>
              <a:ext uri="{C183D7F6-B498-43B3-948B-1728B52AA6E4}">
                <adec:decorative xmlns:adec="http://schemas.microsoft.com/office/drawing/2017/decorative" val="1"/>
              </a:ext>
            </a:extLst>
          </p:cNvPr>
          <p:cNvSpPr/>
          <p:nvPr userDrawn="1"/>
        </p:nvSpPr>
        <p:spPr>
          <a:xfrm>
            <a:off x="11321987" y="0"/>
            <a:ext cx="2555748" cy="10287000"/>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solidFill>
                <a:prstClr val="white"/>
              </a:solidFill>
            </a:endParaRPr>
          </a:p>
        </p:txBody>
      </p:sp>
      <p:pic>
        <p:nvPicPr>
          <p:cNvPr id="8" name="Graphic 7">
            <a:extLst>
              <a:ext uri="{FF2B5EF4-FFF2-40B4-BE49-F238E27FC236}">
                <a16:creationId xmlns:a16="http://schemas.microsoft.com/office/drawing/2014/main" id="{8560446E-E817-5E2A-D76A-43A4168EF19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10870004" y="7263970"/>
            <a:ext cx="2417924" cy="2779889"/>
          </a:xfrm>
          <a:prstGeom prst="rect">
            <a:avLst/>
          </a:prstGeom>
        </p:spPr>
      </p:pic>
      <p:sp>
        <p:nvSpPr>
          <p:cNvPr id="10" name="Title 1">
            <a:extLst>
              <a:ext uri="{FF2B5EF4-FFF2-40B4-BE49-F238E27FC236}">
                <a16:creationId xmlns:a16="http://schemas.microsoft.com/office/drawing/2014/main" id="{17DC846D-C40C-085A-6A57-EBD733E9C244}"/>
              </a:ext>
            </a:extLst>
          </p:cNvPr>
          <p:cNvSpPr>
            <a:spLocks noGrp="1"/>
          </p:cNvSpPr>
          <p:nvPr>
            <p:ph type="title"/>
          </p:nvPr>
        </p:nvSpPr>
        <p:spPr>
          <a:xfrm>
            <a:off x="1165860" y="548640"/>
            <a:ext cx="9436608" cy="4005072"/>
          </a:xfrm>
          <a:solidFill>
            <a:schemeClr val="bg1">
              <a:lumMod val="95000"/>
            </a:schemeClr>
          </a:solidFill>
        </p:spPr>
        <p:txBody>
          <a:bodyPr/>
          <a:lstStyle>
            <a:lvl1pPr>
              <a:defRPr baseline="0"/>
            </a:lvl1pPr>
          </a:lstStyle>
          <a:p>
            <a:r>
              <a:rPr lang="en-US" dirty="0"/>
              <a:t>Click to edit Master title style</a:t>
            </a:r>
          </a:p>
        </p:txBody>
      </p:sp>
      <p:sp>
        <p:nvSpPr>
          <p:cNvPr id="11" name="Content Placeholder 2">
            <a:extLst>
              <a:ext uri="{FF2B5EF4-FFF2-40B4-BE49-F238E27FC236}">
                <a16:creationId xmlns:a16="http://schemas.microsoft.com/office/drawing/2014/main" id="{0F5F674E-A7FF-FC97-AC6B-9E98247F633F}"/>
              </a:ext>
            </a:extLst>
          </p:cNvPr>
          <p:cNvSpPr>
            <a:spLocks noGrp="1"/>
          </p:cNvSpPr>
          <p:nvPr>
            <p:ph idx="1"/>
          </p:nvPr>
        </p:nvSpPr>
        <p:spPr>
          <a:xfrm>
            <a:off x="1165860" y="5020056"/>
            <a:ext cx="9025128" cy="4005072"/>
          </a:xfrm>
          <a:solidFill>
            <a:schemeClr val="bg1">
              <a:lumMod val="95000"/>
            </a:schemeClr>
          </a:solidFill>
        </p:spPr>
        <p:txBody>
          <a:bodyPr rIns="45720" anchor="t" anchorCtr="0">
            <a:normAutofit/>
          </a:bodyPr>
          <a:lstStyle>
            <a:lvl1pPr>
              <a:spcAft>
                <a:spcPts val="2700"/>
              </a:spcAft>
              <a:defRPr sz="3000"/>
            </a:lvl1pPr>
            <a:lvl2pPr>
              <a:defRPr sz="2700"/>
            </a:lvl2pPr>
            <a:lvl3pPr>
              <a:defRPr sz="2400"/>
            </a:lvl3pPr>
            <a:lvl4pPr>
              <a:defRPr sz="2100"/>
            </a:lvl4pPr>
            <a:lvl5pPr>
              <a:defRPr sz="2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10">
            <a:extLst>
              <a:ext uri="{FF2B5EF4-FFF2-40B4-BE49-F238E27FC236}">
                <a16:creationId xmlns:a16="http://schemas.microsoft.com/office/drawing/2014/main" id="{F3752326-0FB4-41C5-2D91-5CBFDC2DAD85}"/>
              </a:ext>
            </a:extLst>
          </p:cNvPr>
          <p:cNvSpPr>
            <a:spLocks noGrp="1"/>
          </p:cNvSpPr>
          <p:nvPr>
            <p:ph type="pic" sz="quarter" idx="13" hasCustomPrompt="1"/>
          </p:nvPr>
        </p:nvSpPr>
        <p:spPr>
          <a:xfrm>
            <a:off x="11727180" y="1426464"/>
            <a:ext cx="6076188" cy="7447788"/>
          </a:xfrm>
          <a:prstGeom prst="rect">
            <a:avLst/>
          </a:prstGeom>
        </p:spPr>
        <p:txBody>
          <a:bodyPr/>
          <a:lstStyle>
            <a:lvl1pPr marL="0" indent="0" algn="ctr">
              <a:buNone/>
              <a:defRPr spc="600" baseline="0"/>
            </a:lvl1pPr>
          </a:lstStyle>
          <a:p>
            <a:r>
              <a:rPr lang="en-US" dirty="0"/>
              <a:t>Click to add photo</a:t>
            </a:r>
          </a:p>
        </p:txBody>
      </p:sp>
      <p:sp>
        <p:nvSpPr>
          <p:cNvPr id="4" name="Date Placeholder 3">
            <a:extLst>
              <a:ext uri="{FF2B5EF4-FFF2-40B4-BE49-F238E27FC236}">
                <a16:creationId xmlns:a16="http://schemas.microsoft.com/office/drawing/2014/main" id="{8C56EB0F-63C8-5F75-A333-3413A9DC6F76}"/>
              </a:ext>
            </a:extLst>
          </p:cNvPr>
          <p:cNvSpPr>
            <a:spLocks noGrp="1"/>
          </p:cNvSpPr>
          <p:nvPr>
            <p:ph type="dt" sz="half" idx="10"/>
          </p:nvPr>
        </p:nvSpPr>
        <p:spPr/>
        <p:txBody>
          <a:bodyPr/>
          <a:lstStyle/>
          <a:p>
            <a:r>
              <a:rPr lang="en-US" dirty="0">
                <a:solidFill>
                  <a:srgbClr val="627272">
                    <a:lumMod val="75000"/>
                  </a:srgbClr>
                </a:solidFill>
              </a:rPr>
              <a:t>20XX</a:t>
            </a:r>
          </a:p>
        </p:txBody>
      </p:sp>
      <p:sp>
        <p:nvSpPr>
          <p:cNvPr id="5" name="Footer Placeholder 4">
            <a:extLst>
              <a:ext uri="{FF2B5EF4-FFF2-40B4-BE49-F238E27FC236}">
                <a16:creationId xmlns:a16="http://schemas.microsoft.com/office/drawing/2014/main" id="{4D4DE333-25B4-E092-1CC4-C3D20BA25168}"/>
              </a:ext>
            </a:extLst>
          </p:cNvPr>
          <p:cNvSpPr>
            <a:spLocks noGrp="1"/>
          </p:cNvSpPr>
          <p:nvPr>
            <p:ph type="ftr" sz="quarter" idx="11"/>
          </p:nvPr>
        </p:nvSpPr>
        <p:spPr/>
        <p:txBody>
          <a:bodyPr/>
          <a:lstStyle/>
          <a:p>
            <a:endParaRPr lang="en-US" dirty="0">
              <a:solidFill>
                <a:srgbClr val="627272">
                  <a:lumMod val="75000"/>
                </a:srgbClr>
              </a:solidFill>
            </a:endParaRPr>
          </a:p>
        </p:txBody>
      </p:sp>
      <p:sp>
        <p:nvSpPr>
          <p:cNvPr id="6" name="Slide Number Placeholder 5">
            <a:extLst>
              <a:ext uri="{FF2B5EF4-FFF2-40B4-BE49-F238E27FC236}">
                <a16:creationId xmlns:a16="http://schemas.microsoft.com/office/drawing/2014/main" id="{8F1AF200-E81F-A326-0EDB-4B93C71D9BF4}"/>
              </a:ext>
            </a:extLst>
          </p:cNvPr>
          <p:cNvSpPr>
            <a:spLocks noGrp="1"/>
          </p:cNvSpPr>
          <p:nvPr>
            <p:ph type="sldNum" sz="quarter" idx="12"/>
          </p:nvPr>
        </p:nvSpPr>
        <p:spPr/>
        <p:txBody>
          <a:bodyPr/>
          <a:lstStyle/>
          <a:p>
            <a:fld id="{CBD12358-51D2-46B3-9BDE-DF29528B9454}" type="slidenum">
              <a:rPr lang="en-US" smtClean="0">
                <a:solidFill>
                  <a:srgbClr val="627272">
                    <a:lumMod val="75000"/>
                  </a:srgbClr>
                </a:solidFill>
              </a:rPr>
              <a:pPr/>
              <a:t>‹#›</a:t>
            </a:fld>
            <a:endParaRPr lang="en-US" dirty="0">
              <a:solidFill>
                <a:srgbClr val="627272">
                  <a:lumMod val="75000"/>
                </a:srgbClr>
              </a:solidFill>
            </a:endParaRPr>
          </a:p>
        </p:txBody>
      </p:sp>
    </p:spTree>
    <p:extLst>
      <p:ext uri="{BB962C8B-B14F-4D97-AF65-F5344CB8AC3E}">
        <p14:creationId xmlns:p14="http://schemas.microsoft.com/office/powerpoint/2010/main" val="213264595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14BC85D4-4139-2AAA-166E-6FBA095A8B10}"/>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25455" t="5126"/>
          <a:stretch/>
        </p:blipFill>
        <p:spPr>
          <a:xfrm>
            <a:off x="1" y="2594664"/>
            <a:ext cx="8135006" cy="8034783"/>
          </a:xfrm>
          <a:prstGeom prst="rect">
            <a:avLst/>
          </a:prstGeom>
        </p:spPr>
      </p:pic>
      <p:sp>
        <p:nvSpPr>
          <p:cNvPr id="13" name="Rectangle 12">
            <a:extLst>
              <a:ext uri="{FF2B5EF4-FFF2-40B4-BE49-F238E27FC236}">
                <a16:creationId xmlns:a16="http://schemas.microsoft.com/office/drawing/2014/main" id="{A931BC73-A262-809F-6027-25B33F16B5F3}"/>
              </a:ext>
              <a:ext uri="{C183D7F6-B498-43B3-948B-1728B52AA6E4}">
                <adec:decorative xmlns:adec="http://schemas.microsoft.com/office/drawing/2017/decorative" val="1"/>
              </a:ext>
            </a:extLst>
          </p:cNvPr>
          <p:cNvSpPr/>
          <p:nvPr userDrawn="1"/>
        </p:nvSpPr>
        <p:spPr>
          <a:xfrm>
            <a:off x="16411906" y="0"/>
            <a:ext cx="1876094" cy="10287000"/>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solidFill>
                <a:prstClr val="white"/>
              </a:solidFill>
            </a:endParaRPr>
          </a:p>
        </p:txBody>
      </p:sp>
      <p:sp>
        <p:nvSpPr>
          <p:cNvPr id="14" name="Rectangle 13">
            <a:extLst>
              <a:ext uri="{FF2B5EF4-FFF2-40B4-BE49-F238E27FC236}">
                <a16:creationId xmlns:a16="http://schemas.microsoft.com/office/drawing/2014/main" id="{EFAEA2C9-0142-1847-0FE5-307C101C610D}"/>
              </a:ext>
              <a:ext uri="{C183D7F6-B498-43B3-948B-1728B52AA6E4}">
                <adec:decorative xmlns:adec="http://schemas.microsoft.com/office/drawing/2017/decorative" val="1"/>
              </a:ext>
            </a:extLst>
          </p:cNvPr>
          <p:cNvSpPr/>
          <p:nvPr userDrawn="1"/>
        </p:nvSpPr>
        <p:spPr>
          <a:xfrm flipH="1">
            <a:off x="16024862" y="0"/>
            <a:ext cx="68579" cy="10287000"/>
          </a:xfrm>
          <a:prstGeom prst="rect">
            <a:avLst/>
          </a:prstGeom>
          <a:solidFill>
            <a:schemeClr val="accent6">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solidFill>
                <a:prstClr val="white"/>
              </a:solidFill>
            </a:endParaRPr>
          </a:p>
        </p:txBody>
      </p:sp>
      <p:sp>
        <p:nvSpPr>
          <p:cNvPr id="15" name="Title 1">
            <a:extLst>
              <a:ext uri="{FF2B5EF4-FFF2-40B4-BE49-F238E27FC236}">
                <a16:creationId xmlns:a16="http://schemas.microsoft.com/office/drawing/2014/main" id="{6007DF4F-A4F8-98C7-5975-55CBED0DB375}"/>
              </a:ext>
            </a:extLst>
          </p:cNvPr>
          <p:cNvSpPr>
            <a:spLocks noGrp="1"/>
          </p:cNvSpPr>
          <p:nvPr>
            <p:ph type="title"/>
          </p:nvPr>
        </p:nvSpPr>
        <p:spPr>
          <a:xfrm>
            <a:off x="1165860" y="1001268"/>
            <a:ext cx="5431536" cy="8270748"/>
          </a:xfrm>
          <a:solidFill>
            <a:schemeClr val="bg1">
              <a:lumMod val="95000"/>
            </a:schemeClr>
          </a:solidFill>
        </p:spPr>
        <p:txBody>
          <a:bodyPr/>
          <a:lstStyle/>
          <a:p>
            <a:r>
              <a:rPr lang="en-US"/>
              <a:t>Click to edit Master title style</a:t>
            </a:r>
          </a:p>
        </p:txBody>
      </p:sp>
      <p:sp>
        <p:nvSpPr>
          <p:cNvPr id="16" name="Content Placeholder 2">
            <a:extLst>
              <a:ext uri="{FF2B5EF4-FFF2-40B4-BE49-F238E27FC236}">
                <a16:creationId xmlns:a16="http://schemas.microsoft.com/office/drawing/2014/main" id="{659D4968-2C08-763C-19C6-59134968556A}"/>
              </a:ext>
            </a:extLst>
          </p:cNvPr>
          <p:cNvSpPr>
            <a:spLocks noGrp="1"/>
          </p:cNvSpPr>
          <p:nvPr>
            <p:ph idx="1"/>
          </p:nvPr>
        </p:nvSpPr>
        <p:spPr>
          <a:xfrm>
            <a:off x="7269480" y="1741932"/>
            <a:ext cx="7914132" cy="6803136"/>
          </a:xfrm>
          <a:solidFill>
            <a:schemeClr val="bg1">
              <a:lumMod val="95000"/>
            </a:schemeClr>
          </a:solidFill>
        </p:spPr>
        <p:txBody>
          <a:bodyPr anchor="t" anchorCtr="0">
            <a:normAutofit/>
          </a:bodyPr>
          <a:lstStyle>
            <a:lvl1pPr marL="685800" indent="-685800">
              <a:lnSpc>
                <a:spcPct val="80000"/>
              </a:lnSpc>
              <a:spcAft>
                <a:spcPts val="2700"/>
              </a:spcAft>
              <a:buFont typeface="+mj-lt"/>
              <a:buAutoNum type="arabicPeriod"/>
              <a:defRPr sz="3000"/>
            </a:lvl1pPr>
            <a:lvl2pPr marL="1371600" indent="-685800">
              <a:buFont typeface="+mj-lt"/>
              <a:buAutoNum type="alphaLcPeriod"/>
              <a:defRPr sz="2700"/>
            </a:lvl2pPr>
            <a:lvl3pPr marL="2057400" indent="-685800">
              <a:buFont typeface="+mj-lt"/>
              <a:buAutoNum type="arabicParenR"/>
              <a:defRPr sz="2400"/>
            </a:lvl3pPr>
            <a:lvl4pPr marL="2571750" indent="-514350">
              <a:buFont typeface="+mj-lt"/>
              <a:buAutoNum type="alphaLcParenR"/>
              <a:defRPr sz="2100"/>
            </a:lvl4pPr>
            <a:lvl5pPr marL="3343275" indent="-600075">
              <a:buFont typeface="+mj-lt"/>
              <a:buAutoNum type="romanLcPeriod"/>
              <a:defRPr sz="2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C56EB0F-63C8-5F75-A333-3413A9DC6F76}"/>
              </a:ext>
            </a:extLst>
          </p:cNvPr>
          <p:cNvSpPr>
            <a:spLocks noGrp="1"/>
          </p:cNvSpPr>
          <p:nvPr>
            <p:ph type="dt" sz="half" idx="10"/>
          </p:nvPr>
        </p:nvSpPr>
        <p:spPr/>
        <p:txBody>
          <a:bodyPr/>
          <a:lstStyle/>
          <a:p>
            <a:r>
              <a:rPr lang="en-US" dirty="0">
                <a:solidFill>
                  <a:srgbClr val="627272">
                    <a:lumMod val="75000"/>
                  </a:srgbClr>
                </a:solidFill>
              </a:rPr>
              <a:t>20XX</a:t>
            </a:r>
          </a:p>
        </p:txBody>
      </p:sp>
      <p:sp>
        <p:nvSpPr>
          <p:cNvPr id="5" name="Footer Placeholder 4">
            <a:extLst>
              <a:ext uri="{FF2B5EF4-FFF2-40B4-BE49-F238E27FC236}">
                <a16:creationId xmlns:a16="http://schemas.microsoft.com/office/drawing/2014/main" id="{4D4DE333-25B4-E092-1CC4-C3D20BA25168}"/>
              </a:ext>
            </a:extLst>
          </p:cNvPr>
          <p:cNvSpPr>
            <a:spLocks noGrp="1"/>
          </p:cNvSpPr>
          <p:nvPr>
            <p:ph type="ftr" sz="quarter" idx="11"/>
          </p:nvPr>
        </p:nvSpPr>
        <p:spPr/>
        <p:txBody>
          <a:bodyPr/>
          <a:lstStyle/>
          <a:p>
            <a:endParaRPr lang="en-US" dirty="0">
              <a:solidFill>
                <a:srgbClr val="627272">
                  <a:lumMod val="75000"/>
                </a:srgbClr>
              </a:solidFill>
            </a:endParaRPr>
          </a:p>
        </p:txBody>
      </p:sp>
      <p:sp>
        <p:nvSpPr>
          <p:cNvPr id="6" name="Slide Number Placeholder 5">
            <a:extLst>
              <a:ext uri="{FF2B5EF4-FFF2-40B4-BE49-F238E27FC236}">
                <a16:creationId xmlns:a16="http://schemas.microsoft.com/office/drawing/2014/main" id="{8F1AF200-E81F-A326-0EDB-4B93C71D9BF4}"/>
              </a:ext>
            </a:extLst>
          </p:cNvPr>
          <p:cNvSpPr>
            <a:spLocks noGrp="1"/>
          </p:cNvSpPr>
          <p:nvPr>
            <p:ph type="sldNum" sz="quarter" idx="12"/>
          </p:nvPr>
        </p:nvSpPr>
        <p:spPr/>
        <p:txBody>
          <a:bodyPr/>
          <a:lstStyle/>
          <a:p>
            <a:fld id="{CBD12358-51D2-46B3-9BDE-DF29528B9454}" type="slidenum">
              <a:rPr lang="en-US" smtClean="0">
                <a:solidFill>
                  <a:srgbClr val="627272">
                    <a:lumMod val="75000"/>
                  </a:srgbClr>
                </a:solidFill>
              </a:rPr>
              <a:pPr/>
              <a:t>‹#›</a:t>
            </a:fld>
            <a:endParaRPr lang="en-US" dirty="0">
              <a:solidFill>
                <a:srgbClr val="627272">
                  <a:lumMod val="75000"/>
                </a:srgbClr>
              </a:solidFill>
            </a:endParaRPr>
          </a:p>
        </p:txBody>
      </p:sp>
    </p:spTree>
    <p:extLst>
      <p:ext uri="{BB962C8B-B14F-4D97-AF65-F5344CB8AC3E}">
        <p14:creationId xmlns:p14="http://schemas.microsoft.com/office/powerpoint/2010/main" val="374863370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wo content 3">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9F0B854-EF27-FB51-FED5-D9C462D789D0}"/>
              </a:ext>
              <a:ext uri="{C183D7F6-B498-43B3-948B-1728B52AA6E4}">
                <adec:decorative xmlns:adec="http://schemas.microsoft.com/office/drawing/2017/decorative" val="1"/>
              </a:ext>
            </a:extLst>
          </p:cNvPr>
          <p:cNvSpPr/>
          <p:nvPr userDrawn="1"/>
        </p:nvSpPr>
        <p:spPr>
          <a:xfrm>
            <a:off x="0" y="6575"/>
            <a:ext cx="18288000" cy="228600"/>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solidFill>
                <a:prstClr val="white"/>
              </a:solidFill>
            </a:endParaRPr>
          </a:p>
        </p:txBody>
      </p:sp>
      <p:sp>
        <p:nvSpPr>
          <p:cNvPr id="8" name="Title 1">
            <a:extLst>
              <a:ext uri="{FF2B5EF4-FFF2-40B4-BE49-F238E27FC236}">
                <a16:creationId xmlns:a16="http://schemas.microsoft.com/office/drawing/2014/main" id="{7AAF96D3-D3E2-FEAC-EE69-279502A579CE}"/>
              </a:ext>
            </a:extLst>
          </p:cNvPr>
          <p:cNvSpPr>
            <a:spLocks noGrp="1"/>
          </p:cNvSpPr>
          <p:nvPr>
            <p:ph type="title"/>
          </p:nvPr>
        </p:nvSpPr>
        <p:spPr>
          <a:xfrm>
            <a:off x="1165860" y="548640"/>
            <a:ext cx="16335756" cy="2318004"/>
          </a:xfrm>
          <a:solidFill>
            <a:schemeClr val="bg1">
              <a:lumMod val="95000"/>
            </a:schemeClr>
          </a:solidFill>
        </p:spPr>
        <p:txBody>
          <a:bodyPr/>
          <a:lstStyle>
            <a:lvl1pPr>
              <a:defRPr baseline="0"/>
            </a:lvl1pPr>
          </a:lstStyle>
          <a:p>
            <a:r>
              <a:rPr lang="en-US" dirty="0"/>
              <a:t>Click to edit Master title style</a:t>
            </a:r>
          </a:p>
        </p:txBody>
      </p:sp>
      <p:sp>
        <p:nvSpPr>
          <p:cNvPr id="9" name="Content Placeholder 2">
            <a:extLst>
              <a:ext uri="{FF2B5EF4-FFF2-40B4-BE49-F238E27FC236}">
                <a16:creationId xmlns:a16="http://schemas.microsoft.com/office/drawing/2014/main" id="{FFA9ADD0-45A7-DB71-D010-70B5B174CC7B}"/>
              </a:ext>
            </a:extLst>
          </p:cNvPr>
          <p:cNvSpPr>
            <a:spLocks noGrp="1"/>
          </p:cNvSpPr>
          <p:nvPr>
            <p:ph idx="1"/>
          </p:nvPr>
        </p:nvSpPr>
        <p:spPr>
          <a:xfrm>
            <a:off x="1165860" y="3140964"/>
            <a:ext cx="4320540" cy="5664708"/>
          </a:xfrm>
          <a:solidFill>
            <a:schemeClr val="tx1">
              <a:alpha val="5000"/>
            </a:schemeClr>
          </a:solidFill>
        </p:spPr>
        <p:txBody>
          <a:bodyPr rIns="45720" anchor="t" anchorCtr="0">
            <a:normAutofit/>
          </a:bodyPr>
          <a:lstStyle>
            <a:lvl1pPr>
              <a:spcAft>
                <a:spcPts val="2700"/>
              </a:spcAft>
              <a:defRPr sz="3000"/>
            </a:lvl1pPr>
            <a:lvl2pPr>
              <a:defRPr sz="2400"/>
            </a:lvl2pPr>
            <a:lvl3pPr>
              <a:defRPr sz="21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a:extLst>
              <a:ext uri="{FF2B5EF4-FFF2-40B4-BE49-F238E27FC236}">
                <a16:creationId xmlns:a16="http://schemas.microsoft.com/office/drawing/2014/main" id="{D4ECD368-DD7D-CC8B-3678-D0BFE829181C}"/>
              </a:ext>
            </a:extLst>
          </p:cNvPr>
          <p:cNvSpPr>
            <a:spLocks noGrp="1"/>
          </p:cNvSpPr>
          <p:nvPr>
            <p:ph idx="13"/>
          </p:nvPr>
        </p:nvSpPr>
        <p:spPr>
          <a:xfrm>
            <a:off x="6391656" y="3140964"/>
            <a:ext cx="10451592" cy="6021324"/>
          </a:xfrm>
          <a:noFill/>
        </p:spPr>
        <p:txBody>
          <a:bodyPr anchor="t" anchorCtr="0">
            <a:normAutofit/>
          </a:bodyPr>
          <a:lstStyle>
            <a:lvl1pPr>
              <a:spcAft>
                <a:spcPts val="2700"/>
              </a:spcAft>
              <a:defRPr sz="3000"/>
            </a:lvl1pPr>
            <a:lvl2pPr>
              <a:defRPr sz="2700"/>
            </a:lvl2pPr>
            <a:lvl3pPr>
              <a:defRPr sz="2400"/>
            </a:lvl3pPr>
            <a:lvl4pPr>
              <a:defRPr sz="2100"/>
            </a:lvl4pPr>
            <a:lvl5pPr>
              <a:defRPr sz="2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C56EB0F-63C8-5F75-A333-3413A9DC6F76}"/>
              </a:ext>
            </a:extLst>
          </p:cNvPr>
          <p:cNvSpPr>
            <a:spLocks noGrp="1"/>
          </p:cNvSpPr>
          <p:nvPr>
            <p:ph type="dt" sz="half" idx="10"/>
          </p:nvPr>
        </p:nvSpPr>
        <p:spPr/>
        <p:txBody>
          <a:bodyPr/>
          <a:lstStyle/>
          <a:p>
            <a:r>
              <a:rPr lang="en-US" dirty="0">
                <a:solidFill>
                  <a:srgbClr val="627272">
                    <a:lumMod val="75000"/>
                  </a:srgbClr>
                </a:solidFill>
              </a:rPr>
              <a:t>20XX</a:t>
            </a:r>
          </a:p>
        </p:txBody>
      </p:sp>
      <p:sp>
        <p:nvSpPr>
          <p:cNvPr id="5" name="Footer Placeholder 4">
            <a:extLst>
              <a:ext uri="{FF2B5EF4-FFF2-40B4-BE49-F238E27FC236}">
                <a16:creationId xmlns:a16="http://schemas.microsoft.com/office/drawing/2014/main" id="{4D4DE333-25B4-E092-1CC4-C3D20BA25168}"/>
              </a:ext>
            </a:extLst>
          </p:cNvPr>
          <p:cNvSpPr>
            <a:spLocks noGrp="1"/>
          </p:cNvSpPr>
          <p:nvPr>
            <p:ph type="ftr" sz="quarter" idx="11"/>
          </p:nvPr>
        </p:nvSpPr>
        <p:spPr/>
        <p:txBody>
          <a:bodyPr/>
          <a:lstStyle/>
          <a:p>
            <a:endParaRPr lang="en-US" dirty="0">
              <a:solidFill>
                <a:srgbClr val="627272">
                  <a:lumMod val="75000"/>
                </a:srgbClr>
              </a:solidFill>
            </a:endParaRPr>
          </a:p>
        </p:txBody>
      </p:sp>
      <p:sp>
        <p:nvSpPr>
          <p:cNvPr id="6" name="Slide Number Placeholder 5">
            <a:extLst>
              <a:ext uri="{FF2B5EF4-FFF2-40B4-BE49-F238E27FC236}">
                <a16:creationId xmlns:a16="http://schemas.microsoft.com/office/drawing/2014/main" id="{8F1AF200-E81F-A326-0EDB-4B93C71D9BF4}"/>
              </a:ext>
            </a:extLst>
          </p:cNvPr>
          <p:cNvSpPr>
            <a:spLocks noGrp="1"/>
          </p:cNvSpPr>
          <p:nvPr>
            <p:ph type="sldNum" sz="quarter" idx="12"/>
          </p:nvPr>
        </p:nvSpPr>
        <p:spPr/>
        <p:txBody>
          <a:bodyPr/>
          <a:lstStyle/>
          <a:p>
            <a:fld id="{CBD12358-51D2-46B3-9BDE-DF29528B9454}" type="slidenum">
              <a:rPr lang="en-US" smtClean="0">
                <a:solidFill>
                  <a:srgbClr val="627272">
                    <a:lumMod val="75000"/>
                  </a:srgbClr>
                </a:solidFill>
              </a:rPr>
              <a:pPr/>
              <a:t>‹#›</a:t>
            </a:fld>
            <a:endParaRPr lang="en-US" dirty="0">
              <a:solidFill>
                <a:srgbClr val="627272">
                  <a:lumMod val="75000"/>
                </a:srgbClr>
              </a:solidFill>
            </a:endParaRPr>
          </a:p>
        </p:txBody>
      </p:sp>
    </p:spTree>
    <p:extLst>
      <p:ext uri="{BB962C8B-B14F-4D97-AF65-F5344CB8AC3E}">
        <p14:creationId xmlns:p14="http://schemas.microsoft.com/office/powerpoint/2010/main" val="216004422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nd content 3">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83F9824-10E6-81A0-0A31-9658CC0091BE}"/>
              </a:ext>
              <a:ext uri="{C183D7F6-B498-43B3-948B-1728B52AA6E4}">
                <adec:decorative xmlns:adec="http://schemas.microsoft.com/office/drawing/2017/decorative" val="1"/>
              </a:ext>
            </a:extLst>
          </p:cNvPr>
          <p:cNvSpPr/>
          <p:nvPr userDrawn="1"/>
        </p:nvSpPr>
        <p:spPr>
          <a:xfrm>
            <a:off x="0" y="6575"/>
            <a:ext cx="18288000" cy="228600"/>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solidFill>
                <a:prstClr val="white"/>
              </a:solidFill>
            </a:endParaRPr>
          </a:p>
        </p:txBody>
      </p:sp>
      <p:sp>
        <p:nvSpPr>
          <p:cNvPr id="8" name="Title 1">
            <a:extLst>
              <a:ext uri="{FF2B5EF4-FFF2-40B4-BE49-F238E27FC236}">
                <a16:creationId xmlns:a16="http://schemas.microsoft.com/office/drawing/2014/main" id="{C3002FB0-0A62-2FA3-FB8D-3275F1072D07}"/>
              </a:ext>
            </a:extLst>
          </p:cNvPr>
          <p:cNvSpPr>
            <a:spLocks noGrp="1"/>
          </p:cNvSpPr>
          <p:nvPr>
            <p:ph type="title"/>
          </p:nvPr>
        </p:nvSpPr>
        <p:spPr>
          <a:xfrm>
            <a:off x="1165860" y="548640"/>
            <a:ext cx="16335756" cy="2318004"/>
          </a:xfrm>
          <a:solidFill>
            <a:schemeClr val="bg1">
              <a:lumMod val="95000"/>
            </a:schemeClr>
          </a:solidFill>
        </p:spPr>
        <p:txBody>
          <a:bodyPr/>
          <a:lstStyle>
            <a:lvl1pPr>
              <a:defRPr baseline="0"/>
            </a:lvl1pPr>
          </a:lstStyle>
          <a:p>
            <a:r>
              <a:rPr lang="en-US" dirty="0"/>
              <a:t>Click to edit Master title style</a:t>
            </a:r>
          </a:p>
        </p:txBody>
      </p:sp>
      <p:sp>
        <p:nvSpPr>
          <p:cNvPr id="9" name="Content Placeholder 2">
            <a:extLst>
              <a:ext uri="{FF2B5EF4-FFF2-40B4-BE49-F238E27FC236}">
                <a16:creationId xmlns:a16="http://schemas.microsoft.com/office/drawing/2014/main" id="{4B5BF220-87F8-C1D3-102B-15C9BF2EE478}"/>
              </a:ext>
            </a:extLst>
          </p:cNvPr>
          <p:cNvSpPr>
            <a:spLocks noGrp="1"/>
          </p:cNvSpPr>
          <p:nvPr>
            <p:ph idx="13"/>
          </p:nvPr>
        </p:nvSpPr>
        <p:spPr>
          <a:xfrm>
            <a:off x="1207008" y="3140964"/>
            <a:ext cx="15704820" cy="6021324"/>
          </a:xfrm>
          <a:noFill/>
        </p:spPr>
        <p:txBody>
          <a:bodyPr anchor="t" anchorCtr="0">
            <a:normAutofit/>
          </a:bodyPr>
          <a:lstStyle>
            <a:lvl1pPr>
              <a:spcAft>
                <a:spcPts val="2700"/>
              </a:spcAft>
              <a:defRPr sz="3000"/>
            </a:lvl1pPr>
            <a:lvl2pPr>
              <a:defRPr sz="2700"/>
            </a:lvl2pPr>
            <a:lvl3pPr>
              <a:defRPr sz="2400"/>
            </a:lvl3pPr>
            <a:lvl4pPr>
              <a:defRPr sz="2100"/>
            </a:lvl4pPr>
            <a:lvl5pPr>
              <a:defRPr sz="2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C56EB0F-63C8-5F75-A333-3413A9DC6F76}"/>
              </a:ext>
            </a:extLst>
          </p:cNvPr>
          <p:cNvSpPr>
            <a:spLocks noGrp="1"/>
          </p:cNvSpPr>
          <p:nvPr>
            <p:ph type="dt" sz="half" idx="10"/>
          </p:nvPr>
        </p:nvSpPr>
        <p:spPr/>
        <p:txBody>
          <a:bodyPr/>
          <a:lstStyle/>
          <a:p>
            <a:r>
              <a:rPr lang="en-US" dirty="0">
                <a:solidFill>
                  <a:srgbClr val="627272">
                    <a:lumMod val="75000"/>
                  </a:srgbClr>
                </a:solidFill>
              </a:rPr>
              <a:t>20XX</a:t>
            </a:r>
          </a:p>
        </p:txBody>
      </p:sp>
      <p:sp>
        <p:nvSpPr>
          <p:cNvPr id="5" name="Footer Placeholder 4">
            <a:extLst>
              <a:ext uri="{FF2B5EF4-FFF2-40B4-BE49-F238E27FC236}">
                <a16:creationId xmlns:a16="http://schemas.microsoft.com/office/drawing/2014/main" id="{4D4DE333-25B4-E092-1CC4-C3D20BA25168}"/>
              </a:ext>
            </a:extLst>
          </p:cNvPr>
          <p:cNvSpPr>
            <a:spLocks noGrp="1"/>
          </p:cNvSpPr>
          <p:nvPr>
            <p:ph type="ftr" sz="quarter" idx="11"/>
          </p:nvPr>
        </p:nvSpPr>
        <p:spPr/>
        <p:txBody>
          <a:bodyPr/>
          <a:lstStyle/>
          <a:p>
            <a:endParaRPr lang="en-US" dirty="0">
              <a:solidFill>
                <a:srgbClr val="627272">
                  <a:lumMod val="75000"/>
                </a:srgbClr>
              </a:solidFill>
            </a:endParaRPr>
          </a:p>
        </p:txBody>
      </p:sp>
      <p:sp>
        <p:nvSpPr>
          <p:cNvPr id="6" name="Slide Number Placeholder 5">
            <a:extLst>
              <a:ext uri="{FF2B5EF4-FFF2-40B4-BE49-F238E27FC236}">
                <a16:creationId xmlns:a16="http://schemas.microsoft.com/office/drawing/2014/main" id="{8F1AF200-E81F-A326-0EDB-4B93C71D9BF4}"/>
              </a:ext>
            </a:extLst>
          </p:cNvPr>
          <p:cNvSpPr>
            <a:spLocks noGrp="1"/>
          </p:cNvSpPr>
          <p:nvPr>
            <p:ph type="sldNum" sz="quarter" idx="12"/>
          </p:nvPr>
        </p:nvSpPr>
        <p:spPr/>
        <p:txBody>
          <a:bodyPr/>
          <a:lstStyle/>
          <a:p>
            <a:fld id="{CBD12358-51D2-46B3-9BDE-DF29528B9454}" type="slidenum">
              <a:rPr lang="en-US" smtClean="0">
                <a:solidFill>
                  <a:srgbClr val="627272">
                    <a:lumMod val="75000"/>
                  </a:srgbClr>
                </a:solidFill>
              </a:rPr>
              <a:pPr/>
              <a:t>‹#›</a:t>
            </a:fld>
            <a:endParaRPr lang="en-US" dirty="0">
              <a:solidFill>
                <a:srgbClr val="627272">
                  <a:lumMod val="75000"/>
                </a:srgbClr>
              </a:solidFill>
            </a:endParaRPr>
          </a:p>
        </p:txBody>
      </p:sp>
    </p:spTree>
    <p:extLst>
      <p:ext uri="{BB962C8B-B14F-4D97-AF65-F5344CB8AC3E}">
        <p14:creationId xmlns:p14="http://schemas.microsoft.com/office/powerpoint/2010/main" val="402387377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ection break">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EE4764D-8226-78DF-9303-299C95FA31F7}"/>
              </a:ext>
              <a:ext uri="{C183D7F6-B498-43B3-948B-1728B52AA6E4}">
                <adec:decorative xmlns:adec="http://schemas.microsoft.com/office/drawing/2017/decorative" val="1"/>
              </a:ext>
            </a:extLst>
          </p:cNvPr>
          <p:cNvSpPr/>
          <p:nvPr userDrawn="1"/>
        </p:nvSpPr>
        <p:spPr>
          <a:xfrm>
            <a:off x="5398477" y="0"/>
            <a:ext cx="2004647" cy="10287000"/>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solidFill>
                <a:prstClr val="white"/>
              </a:solidFill>
            </a:endParaRPr>
          </a:p>
        </p:txBody>
      </p:sp>
      <p:pic>
        <p:nvPicPr>
          <p:cNvPr id="10" name="Graphic 9">
            <a:extLst>
              <a:ext uri="{FF2B5EF4-FFF2-40B4-BE49-F238E27FC236}">
                <a16:creationId xmlns:a16="http://schemas.microsoft.com/office/drawing/2014/main" id="{77C27D79-5B49-F06F-29C2-BF642952740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530216" y="7731632"/>
            <a:ext cx="4918841" cy="1844565"/>
          </a:xfrm>
          <a:prstGeom prst="rect">
            <a:avLst/>
          </a:prstGeom>
        </p:spPr>
      </p:pic>
      <p:pic>
        <p:nvPicPr>
          <p:cNvPr id="11" name="Graphic 10">
            <a:extLst>
              <a:ext uri="{FF2B5EF4-FFF2-40B4-BE49-F238E27FC236}">
                <a16:creationId xmlns:a16="http://schemas.microsoft.com/office/drawing/2014/main" id="{1545B34A-525D-FD4C-2384-D583B495C037}"/>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l="25455" t="5126"/>
          <a:stretch/>
        </p:blipFill>
        <p:spPr>
          <a:xfrm flipH="1">
            <a:off x="10152995" y="2594664"/>
            <a:ext cx="8135006" cy="8034783"/>
          </a:xfrm>
          <a:prstGeom prst="rect">
            <a:avLst/>
          </a:prstGeom>
        </p:spPr>
      </p:pic>
      <p:sp>
        <p:nvSpPr>
          <p:cNvPr id="7" name="Title 6">
            <a:extLst>
              <a:ext uri="{FF2B5EF4-FFF2-40B4-BE49-F238E27FC236}">
                <a16:creationId xmlns:a16="http://schemas.microsoft.com/office/drawing/2014/main" id="{1B59FA15-E93F-D07D-D82B-86E08C540E92}"/>
              </a:ext>
            </a:extLst>
          </p:cNvPr>
          <p:cNvSpPr>
            <a:spLocks noGrp="1"/>
          </p:cNvSpPr>
          <p:nvPr>
            <p:ph type="title" hasCustomPrompt="1"/>
          </p:nvPr>
        </p:nvSpPr>
        <p:spPr>
          <a:xfrm>
            <a:off x="8449056" y="1193292"/>
            <a:ext cx="9148572" cy="7680960"/>
          </a:xfrm>
          <a:prstGeom prst="rect">
            <a:avLst/>
          </a:prstGeom>
          <a:solidFill>
            <a:schemeClr val="tx1">
              <a:alpha val="5000"/>
            </a:schemeClr>
          </a:solidFill>
        </p:spPr>
        <p:txBody>
          <a:bodyPr anchor="ctr"/>
          <a:lstStyle>
            <a:lvl1pPr>
              <a:lnSpc>
                <a:spcPct val="90000"/>
              </a:lnSpc>
              <a:defRPr sz="7200" cap="all" spc="0" baseline="0"/>
            </a:lvl1pPr>
          </a:lstStyle>
          <a:p>
            <a:r>
              <a:rPr lang="en-US" dirty="0"/>
              <a:t>Click to add title</a:t>
            </a:r>
          </a:p>
        </p:txBody>
      </p:sp>
      <p:sp>
        <p:nvSpPr>
          <p:cNvPr id="8" name="Picture Placeholder 10">
            <a:extLst>
              <a:ext uri="{FF2B5EF4-FFF2-40B4-BE49-F238E27FC236}">
                <a16:creationId xmlns:a16="http://schemas.microsoft.com/office/drawing/2014/main" id="{4F1B2B40-3852-2BC5-AA67-3AC0C94B5350}"/>
              </a:ext>
            </a:extLst>
          </p:cNvPr>
          <p:cNvSpPr>
            <a:spLocks noGrp="1"/>
          </p:cNvSpPr>
          <p:nvPr>
            <p:ph type="pic" sz="quarter" idx="13" hasCustomPrompt="1"/>
          </p:nvPr>
        </p:nvSpPr>
        <p:spPr>
          <a:xfrm>
            <a:off x="864108" y="1426464"/>
            <a:ext cx="6076188" cy="7447788"/>
          </a:xfrm>
          <a:prstGeom prst="rect">
            <a:avLst/>
          </a:prstGeom>
        </p:spPr>
        <p:txBody>
          <a:bodyPr/>
          <a:lstStyle>
            <a:lvl1pPr marL="0" indent="0" algn="ctr">
              <a:buNone/>
              <a:defRPr spc="600" baseline="0"/>
            </a:lvl1pPr>
          </a:lstStyle>
          <a:p>
            <a:r>
              <a:rPr lang="en-US" dirty="0"/>
              <a:t>Click to add photo</a:t>
            </a:r>
          </a:p>
        </p:txBody>
      </p:sp>
    </p:spTree>
    <p:extLst>
      <p:ext uri="{BB962C8B-B14F-4D97-AF65-F5344CB8AC3E}">
        <p14:creationId xmlns:p14="http://schemas.microsoft.com/office/powerpoint/2010/main" val="308659190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wo content 4">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6177962F-BF83-8BF0-521C-AC2FE18512C0}"/>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 r="27085" b="-104"/>
          <a:stretch/>
        </p:blipFill>
        <p:spPr>
          <a:xfrm rot="5400000">
            <a:off x="11619411" y="4347568"/>
            <a:ext cx="4634610" cy="7315199"/>
          </a:xfrm>
          <a:prstGeom prst="rect">
            <a:avLst/>
          </a:prstGeom>
        </p:spPr>
      </p:pic>
      <p:sp>
        <p:nvSpPr>
          <p:cNvPr id="7" name="Rectangle 6">
            <a:extLst>
              <a:ext uri="{FF2B5EF4-FFF2-40B4-BE49-F238E27FC236}">
                <a16:creationId xmlns:a16="http://schemas.microsoft.com/office/drawing/2014/main" id="{5D003ACC-3116-807F-81D2-E8057D4C2C0F}"/>
              </a:ext>
              <a:ext uri="{C183D7F6-B498-43B3-948B-1728B52AA6E4}">
                <adec:decorative xmlns:adec="http://schemas.microsoft.com/office/drawing/2017/decorative" val="1"/>
              </a:ext>
            </a:extLst>
          </p:cNvPr>
          <p:cNvSpPr/>
          <p:nvPr userDrawn="1"/>
        </p:nvSpPr>
        <p:spPr>
          <a:xfrm>
            <a:off x="0" y="6575"/>
            <a:ext cx="18288000" cy="228600"/>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solidFill>
                <a:prstClr val="white"/>
              </a:solidFill>
            </a:endParaRPr>
          </a:p>
        </p:txBody>
      </p:sp>
      <p:sp>
        <p:nvSpPr>
          <p:cNvPr id="8" name="Title 1">
            <a:extLst>
              <a:ext uri="{FF2B5EF4-FFF2-40B4-BE49-F238E27FC236}">
                <a16:creationId xmlns:a16="http://schemas.microsoft.com/office/drawing/2014/main" id="{B43485B2-AA3A-87CC-3B1B-A193C6EB5985}"/>
              </a:ext>
            </a:extLst>
          </p:cNvPr>
          <p:cNvSpPr>
            <a:spLocks noGrp="1"/>
          </p:cNvSpPr>
          <p:nvPr>
            <p:ph type="title"/>
          </p:nvPr>
        </p:nvSpPr>
        <p:spPr>
          <a:xfrm>
            <a:off x="1165860" y="548640"/>
            <a:ext cx="16335756" cy="2318004"/>
          </a:xfrm>
          <a:solidFill>
            <a:schemeClr val="bg1">
              <a:lumMod val="95000"/>
            </a:schemeClr>
          </a:solidFill>
        </p:spPr>
        <p:txBody>
          <a:bodyPr/>
          <a:lstStyle>
            <a:lvl1pPr>
              <a:defRPr baseline="0"/>
            </a:lvl1pPr>
          </a:lstStyle>
          <a:p>
            <a:r>
              <a:rPr lang="en-US" dirty="0"/>
              <a:t>Click to edit Master title style</a:t>
            </a:r>
          </a:p>
        </p:txBody>
      </p:sp>
      <p:sp>
        <p:nvSpPr>
          <p:cNvPr id="9" name="Content Placeholder 2">
            <a:extLst>
              <a:ext uri="{FF2B5EF4-FFF2-40B4-BE49-F238E27FC236}">
                <a16:creationId xmlns:a16="http://schemas.microsoft.com/office/drawing/2014/main" id="{16EF9689-52F4-4A6F-BEAC-E0B840C117B5}"/>
              </a:ext>
            </a:extLst>
          </p:cNvPr>
          <p:cNvSpPr>
            <a:spLocks noGrp="1"/>
          </p:cNvSpPr>
          <p:nvPr>
            <p:ph idx="1"/>
          </p:nvPr>
        </p:nvSpPr>
        <p:spPr>
          <a:xfrm>
            <a:off x="1165860" y="3140964"/>
            <a:ext cx="8750808" cy="5664708"/>
          </a:xfrm>
          <a:solidFill>
            <a:schemeClr val="bg1">
              <a:lumMod val="95000"/>
            </a:schemeClr>
          </a:solidFill>
        </p:spPr>
        <p:txBody>
          <a:bodyPr rIns="91440" anchor="t" anchorCtr="0">
            <a:normAutofit/>
          </a:bodyPr>
          <a:lstStyle>
            <a:lvl1pPr marL="685800" indent="-685800">
              <a:spcAft>
                <a:spcPts val="2700"/>
              </a:spcAft>
              <a:buFont typeface="+mj-lt"/>
              <a:buAutoNum type="arabicPeriod"/>
              <a:defRPr sz="3000"/>
            </a:lvl1pPr>
            <a:lvl2pPr marL="1371600" indent="-685800">
              <a:buFont typeface="+mj-lt"/>
              <a:buAutoNum type="alphaLcPeriod"/>
              <a:defRPr sz="2700"/>
            </a:lvl2pPr>
            <a:lvl3pPr marL="2057400" indent="-685800">
              <a:buFont typeface="+mj-lt"/>
              <a:buAutoNum type="arabicParenR"/>
              <a:defRPr sz="2400"/>
            </a:lvl3pPr>
            <a:lvl4pPr marL="2743200" indent="-685800">
              <a:buFont typeface="+mj-lt"/>
              <a:buAutoNum type="alphaLcParenR"/>
              <a:defRPr sz="2100"/>
            </a:lvl4pPr>
            <a:lvl5pPr marL="3429000" indent="-685800">
              <a:buFont typeface="+mj-lt"/>
              <a:buAutoNum type="romanLcPeriod"/>
              <a:defRPr sz="2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a:extLst>
              <a:ext uri="{FF2B5EF4-FFF2-40B4-BE49-F238E27FC236}">
                <a16:creationId xmlns:a16="http://schemas.microsoft.com/office/drawing/2014/main" id="{DB532826-83B5-DC67-7DDB-45FD78E830A1}"/>
              </a:ext>
            </a:extLst>
          </p:cNvPr>
          <p:cNvSpPr>
            <a:spLocks noGrp="1"/>
          </p:cNvSpPr>
          <p:nvPr>
            <p:ph idx="13"/>
          </p:nvPr>
        </p:nvSpPr>
        <p:spPr>
          <a:xfrm>
            <a:off x="10959084" y="3140964"/>
            <a:ext cx="4759452" cy="5664708"/>
          </a:xfrm>
          <a:noFill/>
        </p:spPr>
        <p:txBody>
          <a:bodyPr anchor="t" anchorCtr="0">
            <a:normAutofit/>
          </a:bodyPr>
          <a:lstStyle>
            <a:lvl1pPr>
              <a:spcAft>
                <a:spcPts val="2700"/>
              </a:spcAft>
              <a:defRPr sz="3000"/>
            </a:lvl1pPr>
            <a:lvl2pPr>
              <a:defRPr sz="2700"/>
            </a:lvl2pPr>
            <a:lvl3pPr>
              <a:defRPr sz="2400"/>
            </a:lvl3pPr>
            <a:lvl4pPr>
              <a:defRPr sz="2100"/>
            </a:lvl4pPr>
            <a:lvl5pPr>
              <a:defRPr sz="2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C56EB0F-63C8-5F75-A333-3413A9DC6F76}"/>
              </a:ext>
            </a:extLst>
          </p:cNvPr>
          <p:cNvSpPr>
            <a:spLocks noGrp="1"/>
          </p:cNvSpPr>
          <p:nvPr>
            <p:ph type="dt" sz="half" idx="10"/>
          </p:nvPr>
        </p:nvSpPr>
        <p:spPr/>
        <p:txBody>
          <a:bodyPr/>
          <a:lstStyle/>
          <a:p>
            <a:r>
              <a:rPr lang="en-US" dirty="0">
                <a:solidFill>
                  <a:srgbClr val="627272">
                    <a:lumMod val="75000"/>
                  </a:srgbClr>
                </a:solidFill>
              </a:rPr>
              <a:t>20XX</a:t>
            </a:r>
          </a:p>
        </p:txBody>
      </p:sp>
      <p:sp>
        <p:nvSpPr>
          <p:cNvPr id="5" name="Footer Placeholder 4">
            <a:extLst>
              <a:ext uri="{FF2B5EF4-FFF2-40B4-BE49-F238E27FC236}">
                <a16:creationId xmlns:a16="http://schemas.microsoft.com/office/drawing/2014/main" id="{4D4DE333-25B4-E092-1CC4-C3D20BA25168}"/>
              </a:ext>
            </a:extLst>
          </p:cNvPr>
          <p:cNvSpPr>
            <a:spLocks noGrp="1"/>
          </p:cNvSpPr>
          <p:nvPr>
            <p:ph type="ftr" sz="quarter" idx="11"/>
          </p:nvPr>
        </p:nvSpPr>
        <p:spPr/>
        <p:txBody>
          <a:bodyPr/>
          <a:lstStyle/>
          <a:p>
            <a:endParaRPr lang="en-US" dirty="0">
              <a:solidFill>
                <a:srgbClr val="627272">
                  <a:lumMod val="75000"/>
                </a:srgbClr>
              </a:solidFill>
            </a:endParaRPr>
          </a:p>
        </p:txBody>
      </p:sp>
      <p:sp>
        <p:nvSpPr>
          <p:cNvPr id="6" name="Slide Number Placeholder 5">
            <a:extLst>
              <a:ext uri="{FF2B5EF4-FFF2-40B4-BE49-F238E27FC236}">
                <a16:creationId xmlns:a16="http://schemas.microsoft.com/office/drawing/2014/main" id="{8F1AF200-E81F-A326-0EDB-4B93C71D9BF4}"/>
              </a:ext>
            </a:extLst>
          </p:cNvPr>
          <p:cNvSpPr>
            <a:spLocks noGrp="1"/>
          </p:cNvSpPr>
          <p:nvPr>
            <p:ph type="sldNum" sz="quarter" idx="12"/>
          </p:nvPr>
        </p:nvSpPr>
        <p:spPr/>
        <p:txBody>
          <a:bodyPr/>
          <a:lstStyle/>
          <a:p>
            <a:fld id="{CBD12358-51D2-46B3-9BDE-DF29528B9454}" type="slidenum">
              <a:rPr lang="en-US" smtClean="0">
                <a:solidFill>
                  <a:srgbClr val="627272">
                    <a:lumMod val="75000"/>
                  </a:srgbClr>
                </a:solidFill>
              </a:rPr>
              <a:pPr/>
              <a:t>‹#›</a:t>
            </a:fld>
            <a:endParaRPr lang="en-US" dirty="0">
              <a:solidFill>
                <a:srgbClr val="627272">
                  <a:lumMod val="75000"/>
                </a:srgbClr>
              </a:solidFill>
            </a:endParaRPr>
          </a:p>
        </p:txBody>
      </p:sp>
    </p:spTree>
    <p:extLst>
      <p:ext uri="{BB962C8B-B14F-4D97-AF65-F5344CB8AC3E}">
        <p14:creationId xmlns:p14="http://schemas.microsoft.com/office/powerpoint/2010/main" val="103139547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647051E-220B-9586-3E85-05AF9DC9B680}"/>
              </a:ext>
              <a:ext uri="{C183D7F6-B498-43B3-948B-1728B52AA6E4}">
                <adec:decorative xmlns:adec="http://schemas.microsoft.com/office/drawing/2017/decorative" val="1"/>
              </a:ext>
            </a:extLst>
          </p:cNvPr>
          <p:cNvSpPr/>
          <p:nvPr userDrawn="1"/>
        </p:nvSpPr>
        <p:spPr>
          <a:xfrm>
            <a:off x="10972805" y="0"/>
            <a:ext cx="3067871" cy="10287000"/>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solidFill>
                <a:prstClr val="white"/>
              </a:solidFill>
            </a:endParaRPr>
          </a:p>
        </p:txBody>
      </p:sp>
      <p:pic>
        <p:nvPicPr>
          <p:cNvPr id="6" name="Graphic 5">
            <a:extLst>
              <a:ext uri="{FF2B5EF4-FFF2-40B4-BE49-F238E27FC236}">
                <a16:creationId xmlns:a16="http://schemas.microsoft.com/office/drawing/2014/main" id="{68FA6629-B230-F528-AAE3-D182D963F05E}"/>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 r="27085" b="-104"/>
          <a:stretch/>
        </p:blipFill>
        <p:spPr>
          <a:xfrm rot="10800000">
            <a:off x="0" y="1006742"/>
            <a:ext cx="4634610" cy="7315199"/>
          </a:xfrm>
          <a:prstGeom prst="rect">
            <a:avLst/>
          </a:prstGeom>
        </p:spPr>
      </p:pic>
      <p:pic>
        <p:nvPicPr>
          <p:cNvPr id="8" name="Graphic 7">
            <a:extLst>
              <a:ext uri="{FF2B5EF4-FFF2-40B4-BE49-F238E27FC236}">
                <a16:creationId xmlns:a16="http://schemas.microsoft.com/office/drawing/2014/main" id="{7FA0390C-256A-CE3C-1348-C39DBAE01D8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56466" y="983516"/>
            <a:ext cx="3657600" cy="3105150"/>
          </a:xfrm>
          <a:prstGeom prst="rect">
            <a:avLst/>
          </a:prstGeom>
        </p:spPr>
      </p:pic>
      <p:sp>
        <p:nvSpPr>
          <p:cNvPr id="7" name="Title 6">
            <a:extLst>
              <a:ext uri="{FF2B5EF4-FFF2-40B4-BE49-F238E27FC236}">
                <a16:creationId xmlns:a16="http://schemas.microsoft.com/office/drawing/2014/main" id="{544ACCFF-64A9-40AA-93F9-86E3CE016187}"/>
              </a:ext>
            </a:extLst>
          </p:cNvPr>
          <p:cNvSpPr>
            <a:spLocks noGrp="1"/>
          </p:cNvSpPr>
          <p:nvPr>
            <p:ph type="title" hasCustomPrompt="1"/>
          </p:nvPr>
        </p:nvSpPr>
        <p:spPr>
          <a:xfrm>
            <a:off x="1152144" y="1001268"/>
            <a:ext cx="8874252" cy="5500116"/>
          </a:xfrm>
          <a:prstGeom prst="rect">
            <a:avLst/>
          </a:prstGeom>
        </p:spPr>
        <p:txBody>
          <a:bodyPr anchor="b">
            <a:normAutofit/>
          </a:bodyPr>
          <a:lstStyle>
            <a:lvl1pPr>
              <a:lnSpc>
                <a:spcPct val="100000"/>
              </a:lnSpc>
              <a:defRPr sz="7200" cap="all" spc="300" baseline="0"/>
            </a:lvl1pPr>
          </a:lstStyle>
          <a:p>
            <a:r>
              <a:rPr lang="en-US" dirty="0"/>
              <a:t>Click to add title</a:t>
            </a:r>
          </a:p>
        </p:txBody>
      </p:sp>
      <p:sp>
        <p:nvSpPr>
          <p:cNvPr id="9" name="Text Placeholder 8">
            <a:extLst>
              <a:ext uri="{FF2B5EF4-FFF2-40B4-BE49-F238E27FC236}">
                <a16:creationId xmlns:a16="http://schemas.microsoft.com/office/drawing/2014/main" id="{AD785D0F-160C-4A31-93B3-F251B0730757}"/>
              </a:ext>
            </a:extLst>
          </p:cNvPr>
          <p:cNvSpPr>
            <a:spLocks noGrp="1"/>
          </p:cNvSpPr>
          <p:nvPr>
            <p:ph type="body" sz="quarter" idx="10" hasCustomPrompt="1"/>
          </p:nvPr>
        </p:nvSpPr>
        <p:spPr>
          <a:xfrm>
            <a:off x="1152144" y="6954012"/>
            <a:ext cx="7914132" cy="2331720"/>
          </a:xfrm>
          <a:prstGeom prst="rect">
            <a:avLst/>
          </a:prstGeom>
        </p:spPr>
        <p:txBody>
          <a:bodyPr anchor="t"/>
          <a:lstStyle>
            <a:lvl1pPr marL="0" indent="0">
              <a:spcAft>
                <a:spcPts val="900"/>
              </a:spcAft>
              <a:buNone/>
              <a:defRPr sz="3000" b="0" i="0" spc="300" baseline="0">
                <a:solidFill>
                  <a:schemeClr val="accent4"/>
                </a:solidFill>
              </a:defRPr>
            </a:lvl1pPr>
          </a:lstStyle>
          <a:p>
            <a:pPr lvl="0"/>
            <a:r>
              <a:rPr lang="en-US" dirty="0"/>
              <a:t>Click to add name</a:t>
            </a:r>
          </a:p>
        </p:txBody>
      </p:sp>
      <p:sp>
        <p:nvSpPr>
          <p:cNvPr id="11" name="Picture Placeholder 10">
            <a:extLst>
              <a:ext uri="{FF2B5EF4-FFF2-40B4-BE49-F238E27FC236}">
                <a16:creationId xmlns:a16="http://schemas.microsoft.com/office/drawing/2014/main" id="{31CCC134-2698-41E9-A225-76300EF59E5D}"/>
              </a:ext>
            </a:extLst>
          </p:cNvPr>
          <p:cNvSpPr>
            <a:spLocks noGrp="1"/>
          </p:cNvSpPr>
          <p:nvPr>
            <p:ph type="pic" sz="quarter" idx="11" hasCustomPrompt="1"/>
          </p:nvPr>
        </p:nvSpPr>
        <p:spPr>
          <a:xfrm>
            <a:off x="11631168" y="1421606"/>
            <a:ext cx="6035040" cy="7443788"/>
          </a:xfrm>
          <a:prstGeom prst="rect">
            <a:avLst/>
          </a:prstGeom>
        </p:spPr>
        <p:txBody>
          <a:bodyPr/>
          <a:lstStyle>
            <a:lvl1pPr marL="0" indent="0" algn="ctr">
              <a:buNone/>
              <a:defRPr spc="600" baseline="0"/>
            </a:lvl1pPr>
          </a:lstStyle>
          <a:p>
            <a:r>
              <a:rPr lang="en-US" dirty="0"/>
              <a:t>Click to add photo</a:t>
            </a:r>
          </a:p>
        </p:txBody>
      </p:sp>
    </p:spTree>
    <p:extLst>
      <p:ext uri="{BB962C8B-B14F-4D97-AF65-F5344CB8AC3E}">
        <p14:creationId xmlns:p14="http://schemas.microsoft.com/office/powerpoint/2010/main" val="16436440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12/20/2024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12/20/2024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12/20/2024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12/20/2024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3FB4E19-B10C-43FA-AB4B-5D0396BD64D8}"/>
              </a:ext>
            </a:extLst>
          </p:cNvPr>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500" cap="all" spc="225" baseline="0">
                <a:solidFill>
                  <a:schemeClr val="accent4">
                    <a:lumMod val="75000"/>
                  </a:schemeClr>
                </a:solidFill>
              </a:defRPr>
            </a:lvl1pPr>
          </a:lstStyle>
          <a:p>
            <a:r>
              <a:rPr lang="en-US" dirty="0">
                <a:solidFill>
                  <a:srgbClr val="627272">
                    <a:lumMod val="75000"/>
                  </a:srgbClr>
                </a:solidFill>
              </a:rPr>
              <a:t>20XX</a:t>
            </a:r>
          </a:p>
        </p:txBody>
      </p:sp>
      <p:sp>
        <p:nvSpPr>
          <p:cNvPr id="5" name="Footer Placeholder 4">
            <a:extLst>
              <a:ext uri="{FF2B5EF4-FFF2-40B4-BE49-F238E27FC236}">
                <a16:creationId xmlns:a16="http://schemas.microsoft.com/office/drawing/2014/main" id="{3E5C552B-0CAD-4920-B258-233A9F86DF91}"/>
              </a:ext>
            </a:extLst>
          </p:cNvPr>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500" cap="all" spc="225" baseline="0">
                <a:solidFill>
                  <a:schemeClr val="accent4">
                    <a:lumMod val="75000"/>
                  </a:schemeClr>
                </a:solidFill>
              </a:defRPr>
            </a:lvl1pPr>
          </a:lstStyle>
          <a:p>
            <a:endParaRPr lang="en-US" dirty="0">
              <a:solidFill>
                <a:srgbClr val="627272">
                  <a:lumMod val="75000"/>
                </a:srgbClr>
              </a:solidFill>
            </a:endParaRPr>
          </a:p>
        </p:txBody>
      </p:sp>
      <p:sp>
        <p:nvSpPr>
          <p:cNvPr id="6" name="Slide Number Placeholder 5">
            <a:extLst>
              <a:ext uri="{FF2B5EF4-FFF2-40B4-BE49-F238E27FC236}">
                <a16:creationId xmlns:a16="http://schemas.microsoft.com/office/drawing/2014/main" id="{CE983FFB-15A3-4B11-A130-4565577A3F7F}"/>
              </a:ext>
            </a:extLst>
          </p:cNvPr>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500" cap="all" spc="225" baseline="0">
                <a:solidFill>
                  <a:schemeClr val="accent4">
                    <a:lumMod val="75000"/>
                  </a:schemeClr>
                </a:solidFill>
              </a:defRPr>
            </a:lvl1pPr>
          </a:lstStyle>
          <a:p>
            <a:fld id="{F91729D4-A164-47A3-830D-E792BCE699E4}" type="slidenum">
              <a:rPr lang="en-US" smtClean="0">
                <a:solidFill>
                  <a:srgbClr val="627272">
                    <a:lumMod val="75000"/>
                  </a:srgbClr>
                </a:solidFill>
              </a:rPr>
              <a:pPr/>
              <a:t>‹#›</a:t>
            </a:fld>
            <a:endParaRPr lang="en-US" dirty="0">
              <a:solidFill>
                <a:srgbClr val="627272">
                  <a:lumMod val="75000"/>
                </a:srgbClr>
              </a:solidFill>
            </a:endParaRPr>
          </a:p>
        </p:txBody>
      </p:sp>
      <p:sp>
        <p:nvSpPr>
          <p:cNvPr id="2" name="Title Placeholder 1">
            <a:extLst>
              <a:ext uri="{FF2B5EF4-FFF2-40B4-BE49-F238E27FC236}">
                <a16:creationId xmlns:a16="http://schemas.microsoft.com/office/drawing/2014/main" id="{7575F976-A881-DB46-9D98-9D55727C1923}"/>
              </a:ext>
            </a:extLst>
          </p:cNvPr>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29C7589-D4CD-50AB-9AA4-198FD4932D88}"/>
              </a:ext>
            </a:extLst>
          </p:cNvPr>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4684385"/>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hf hdr="0" ftr="0" dt="0"/>
  <p:txStyles>
    <p:titleStyle>
      <a:lvl1pPr algn="l" defTabSz="1371600" rtl="0" eaLnBrk="1" latinLnBrk="0" hangingPunct="1">
        <a:lnSpc>
          <a:spcPct val="90000"/>
        </a:lnSpc>
        <a:spcBef>
          <a:spcPct val="0"/>
        </a:spcBef>
        <a:buNone/>
        <a:defRPr sz="6600" kern="1200">
          <a:solidFill>
            <a:schemeClr val="accent4">
              <a:lumMod val="75000"/>
            </a:schemeClr>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accent4">
              <a:lumMod val="75000"/>
            </a:schemeClr>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accent4">
              <a:lumMod val="75000"/>
            </a:schemeClr>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accent4">
              <a:lumMod val="75000"/>
            </a:schemeClr>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accent4">
              <a:lumMod val="75000"/>
            </a:schemeClr>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accent4">
              <a:lumMod val="75000"/>
            </a:schemeClr>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3FB4E19-B10C-43FA-AB4B-5D0396BD64D8}"/>
              </a:ext>
            </a:extLst>
          </p:cNvPr>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500" cap="all" spc="225" baseline="0">
                <a:solidFill>
                  <a:schemeClr val="accent4">
                    <a:lumMod val="75000"/>
                  </a:schemeClr>
                </a:solidFill>
              </a:defRPr>
            </a:lvl1pPr>
          </a:lstStyle>
          <a:p>
            <a:r>
              <a:rPr lang="en-US" dirty="0">
                <a:solidFill>
                  <a:srgbClr val="627272">
                    <a:lumMod val="75000"/>
                  </a:srgbClr>
                </a:solidFill>
              </a:rPr>
              <a:t>20XX</a:t>
            </a:r>
          </a:p>
        </p:txBody>
      </p:sp>
      <p:sp>
        <p:nvSpPr>
          <p:cNvPr id="5" name="Footer Placeholder 4">
            <a:extLst>
              <a:ext uri="{FF2B5EF4-FFF2-40B4-BE49-F238E27FC236}">
                <a16:creationId xmlns:a16="http://schemas.microsoft.com/office/drawing/2014/main" id="{3E5C552B-0CAD-4920-B258-233A9F86DF91}"/>
              </a:ext>
            </a:extLst>
          </p:cNvPr>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500" cap="all" spc="225" baseline="0">
                <a:solidFill>
                  <a:schemeClr val="accent4">
                    <a:lumMod val="75000"/>
                  </a:schemeClr>
                </a:solidFill>
              </a:defRPr>
            </a:lvl1pPr>
          </a:lstStyle>
          <a:p>
            <a:endParaRPr lang="en-US" dirty="0">
              <a:solidFill>
                <a:srgbClr val="627272">
                  <a:lumMod val="75000"/>
                </a:srgbClr>
              </a:solidFill>
            </a:endParaRPr>
          </a:p>
        </p:txBody>
      </p:sp>
      <p:sp>
        <p:nvSpPr>
          <p:cNvPr id="6" name="Slide Number Placeholder 5">
            <a:extLst>
              <a:ext uri="{FF2B5EF4-FFF2-40B4-BE49-F238E27FC236}">
                <a16:creationId xmlns:a16="http://schemas.microsoft.com/office/drawing/2014/main" id="{CE983FFB-15A3-4B11-A130-4565577A3F7F}"/>
              </a:ext>
            </a:extLst>
          </p:cNvPr>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500" cap="all" spc="225" baseline="0">
                <a:solidFill>
                  <a:schemeClr val="accent4">
                    <a:lumMod val="75000"/>
                  </a:schemeClr>
                </a:solidFill>
              </a:defRPr>
            </a:lvl1pPr>
          </a:lstStyle>
          <a:p>
            <a:fld id="{F91729D4-A164-47A3-830D-E792BCE699E4}" type="slidenum">
              <a:rPr lang="en-US" smtClean="0">
                <a:solidFill>
                  <a:srgbClr val="627272">
                    <a:lumMod val="75000"/>
                  </a:srgbClr>
                </a:solidFill>
              </a:rPr>
              <a:pPr/>
              <a:t>‹#›</a:t>
            </a:fld>
            <a:endParaRPr lang="en-US" dirty="0">
              <a:solidFill>
                <a:srgbClr val="627272">
                  <a:lumMod val="75000"/>
                </a:srgbClr>
              </a:solidFill>
            </a:endParaRPr>
          </a:p>
        </p:txBody>
      </p:sp>
      <p:sp>
        <p:nvSpPr>
          <p:cNvPr id="2" name="Title Placeholder 1">
            <a:extLst>
              <a:ext uri="{FF2B5EF4-FFF2-40B4-BE49-F238E27FC236}">
                <a16:creationId xmlns:a16="http://schemas.microsoft.com/office/drawing/2014/main" id="{7575F976-A881-DB46-9D98-9D55727C1923}"/>
              </a:ext>
            </a:extLst>
          </p:cNvPr>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29C7589-D4CD-50AB-9AA4-198FD4932D88}"/>
              </a:ext>
            </a:extLst>
          </p:cNvPr>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56491275"/>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Lst>
  <p:hf hdr="0" ftr="0" dt="0"/>
  <p:txStyles>
    <p:titleStyle>
      <a:lvl1pPr algn="l" defTabSz="1371600" rtl="0" eaLnBrk="1" latinLnBrk="0" hangingPunct="1">
        <a:lnSpc>
          <a:spcPct val="90000"/>
        </a:lnSpc>
        <a:spcBef>
          <a:spcPct val="0"/>
        </a:spcBef>
        <a:buNone/>
        <a:defRPr sz="6600" kern="1200">
          <a:solidFill>
            <a:schemeClr val="accent4">
              <a:lumMod val="75000"/>
            </a:schemeClr>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accent4">
              <a:lumMod val="75000"/>
            </a:schemeClr>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accent4">
              <a:lumMod val="75000"/>
            </a:schemeClr>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accent4">
              <a:lumMod val="75000"/>
            </a:schemeClr>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accent4">
              <a:lumMod val="75000"/>
            </a:schemeClr>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accent4">
              <a:lumMod val="75000"/>
            </a:schemeClr>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42.png"/></Relationships>
</file>

<file path=ppt/slides/_rels/slide11.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44.svg"/><Relationship Id="rId4" Type="http://schemas.openxmlformats.org/officeDocument/2006/relationships/image" Target="../media/image43.png"/></Relationships>
</file>

<file path=ppt/slides/_rels/slide12.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46.svg"/><Relationship Id="rId4" Type="http://schemas.openxmlformats.org/officeDocument/2006/relationships/image" Target="../media/image45.png"/></Relationships>
</file>

<file path=ppt/slides/_rels/slide13.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7.xml"/><Relationship Id="rId5" Type="http://schemas.openxmlformats.org/officeDocument/2006/relationships/image" Target="../media/image48.png"/><Relationship Id="rId4" Type="http://schemas.openxmlformats.org/officeDocument/2006/relationships/image" Target="../media/image47.jpeg"/></Relationships>
</file>

<file path=ppt/slides/_rels/slide14.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49.png"/></Relationships>
</file>

<file path=ppt/slides/_rels/slide15.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50.png"/></Relationships>
</file>

<file path=ppt/slides/_rels/slide16.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51.png"/></Relationships>
</file>

<file path=ppt/slides/_rels/slide17.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54.png"/><Relationship Id="rId5" Type="http://schemas.openxmlformats.org/officeDocument/2006/relationships/image" Target="../media/image53.svg"/><Relationship Id="rId4" Type="http://schemas.openxmlformats.org/officeDocument/2006/relationships/image" Target="../media/image52.png"/></Relationships>
</file>

<file path=ppt/slides/_rels/slide18.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55.png"/><Relationship Id="rId5" Type="http://schemas.openxmlformats.org/officeDocument/2006/relationships/image" Target="../media/image53.svg"/><Relationship Id="rId4" Type="http://schemas.openxmlformats.org/officeDocument/2006/relationships/image" Target="../media/image52.png"/></Relationships>
</file>

<file path=ppt/slides/_rels/slide19.xml.rels><?xml version="1.0" encoding="UTF-8" standalone="yes"?>
<Relationships xmlns="http://schemas.openxmlformats.org/package/2006/relationships"><Relationship Id="rId3" Type="http://schemas.openxmlformats.org/officeDocument/2006/relationships/image" Target="../media/image21.svg"/><Relationship Id="rId7" Type="http://schemas.openxmlformats.org/officeDocument/2006/relationships/image" Target="../media/image57.sv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56.png"/><Relationship Id="rId5" Type="http://schemas.openxmlformats.org/officeDocument/2006/relationships/image" Target="../media/image53.svg"/><Relationship Id="rId4" Type="http://schemas.openxmlformats.org/officeDocument/2006/relationships/image" Target="../media/image52.png"/></Relationships>
</file>

<file path=ppt/slides/_rels/slide2.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20.png"/><Relationship Id="rId7"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2.svg"/><Relationship Id="rId5" Type="http://schemas.openxmlformats.org/officeDocument/2006/relationships/image" Target="../media/image7.png"/><Relationship Id="rId4" Type="http://schemas.openxmlformats.org/officeDocument/2006/relationships/image" Target="../media/image21.svg"/></Relationships>
</file>

<file path=ppt/slides/_rels/slide20.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35.svg"/><Relationship Id="rId7" Type="http://schemas.openxmlformats.org/officeDocument/2006/relationships/image" Target="../media/image59.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58.png"/><Relationship Id="rId5" Type="http://schemas.openxmlformats.org/officeDocument/2006/relationships/image" Target="../media/image36.svg"/><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61.png"/><Relationship Id="rId5" Type="http://schemas.openxmlformats.org/officeDocument/2006/relationships/image" Target="../media/image36.svg"/><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3" Type="http://schemas.openxmlformats.org/officeDocument/2006/relationships/image" Target="../media/image35.svg"/><Relationship Id="rId7" Type="http://schemas.openxmlformats.org/officeDocument/2006/relationships/image" Target="../media/image4.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36.svg"/><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63.svg"/><Relationship Id="rId4" Type="http://schemas.openxmlformats.org/officeDocument/2006/relationships/image" Target="../media/image62.png"/></Relationships>
</file>

<file path=ppt/slides/_rels/slide24.xml.rels><?xml version="1.0" encoding="UTF-8" standalone="yes"?>
<Relationships xmlns="http://schemas.openxmlformats.org/package/2006/relationships"><Relationship Id="rId3" Type="http://schemas.openxmlformats.org/officeDocument/2006/relationships/image" Target="../media/image35.svg"/><Relationship Id="rId7" Type="http://schemas.openxmlformats.org/officeDocument/2006/relationships/image" Target="../media/image65.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64.png"/><Relationship Id="rId5" Type="http://schemas.openxmlformats.org/officeDocument/2006/relationships/image" Target="../media/image36.svg"/><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3" Type="http://schemas.openxmlformats.org/officeDocument/2006/relationships/image" Target="../media/image67.svg"/><Relationship Id="rId2" Type="http://schemas.openxmlformats.org/officeDocument/2006/relationships/image" Target="../media/image6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9.svg"/><Relationship Id="rId7" Type="http://schemas.openxmlformats.org/officeDocument/2006/relationships/image" Target="../media/image44.svg"/><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image" Target="../media/image53.svg"/><Relationship Id="rId4" Type="http://schemas.openxmlformats.org/officeDocument/2006/relationships/image" Target="../media/image52.png"/></Relationships>
</file>

<file path=ppt/slides/_rels/slide2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7.xml"/><Relationship Id="rId5" Type="http://schemas.openxmlformats.org/officeDocument/2006/relationships/image" Target="../media/image35.sv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1.svg"/><Relationship Id="rId7" Type="http://schemas.openxmlformats.org/officeDocument/2006/relationships/image" Target="../media/image26.pn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2.sv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sv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svg"/></Relationships>
</file>

<file path=ppt/slides/_rels/slide5.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7.xml"/><Relationship Id="rId5" Type="http://schemas.openxmlformats.org/officeDocument/2006/relationships/image" Target="../media/image34.png"/><Relationship Id="rId4" Type="http://schemas.openxmlformats.org/officeDocument/2006/relationships/image" Target="../media/image33.jpeg"/></Relationships>
</file>

<file path=ppt/slides/_rels/slide6.xml.rels><?xml version="1.0" encoding="UTF-8" standalone="yes"?>
<Relationships xmlns="http://schemas.openxmlformats.org/package/2006/relationships"><Relationship Id="rId3" Type="http://schemas.openxmlformats.org/officeDocument/2006/relationships/image" Target="../media/image35.svg"/><Relationship Id="rId7" Type="http://schemas.openxmlformats.org/officeDocument/2006/relationships/image" Target="../media/image34.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36.sv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38.png"/><Relationship Id="rId4" Type="http://schemas.openxmlformats.org/officeDocument/2006/relationships/image" Target="../media/image34.png"/></Relationships>
</file>

<file path=ppt/slides/_rels/slide8.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9.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41.svg"/><Relationship Id="rId4" Type="http://schemas.openxmlformats.org/officeDocument/2006/relationships/image" Target="../media/image4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Title 1"/>
          <p:cNvSpPr txBox="1">
            <a:spLocks noGrp="1"/>
          </p:cNvSpPr>
          <p:nvPr>
            <p:ph type="title"/>
          </p:nvPr>
        </p:nvSpPr>
        <p:spPr>
          <a:xfrm>
            <a:off x="1011744" y="1112344"/>
            <a:ext cx="16264512" cy="7310441"/>
          </a:xfrm>
          <a:prstGeom prst="rect">
            <a:avLst/>
          </a:prstGeom>
        </p:spPr>
        <p:txBody>
          <a:bodyPr>
            <a:normAutofit/>
          </a:bodyPr>
          <a:lstStyle>
            <a:lvl1pPr>
              <a:lnSpc>
                <a:spcPct val="100000"/>
              </a:lnSpc>
              <a:defRPr sz="10200" b="1" cap="all" spc="425"/>
            </a:lvl1pPr>
          </a:lstStyle>
          <a:p>
            <a:r>
              <a:rPr sz="11250" dirty="0"/>
              <a:t>ŞİDDETİ</a:t>
            </a:r>
            <a:r>
              <a:rPr lang="tr-TR" sz="11250" dirty="0"/>
              <a:t>n</a:t>
            </a:r>
            <a:r>
              <a:rPr sz="11250" dirty="0"/>
              <a:t> ÖNLE</a:t>
            </a:r>
            <a:r>
              <a:rPr lang="tr-TR" sz="11250" dirty="0"/>
              <a:t>n</a:t>
            </a:r>
            <a:r>
              <a:rPr sz="11250" dirty="0"/>
              <a:t>ME</a:t>
            </a:r>
            <a:r>
              <a:rPr lang="tr-TR" sz="11250" dirty="0"/>
              <a:t>si</a:t>
            </a:r>
            <a:endParaRPr sz="11250" dirty="0"/>
          </a:p>
        </p:txBody>
      </p:sp>
      <p:pic>
        <p:nvPicPr>
          <p:cNvPr id="189" name="PHOTO-2024-09-19-11-56-46.jpg" descr="PHOTO-2024-09-19-11-56-46.jpg"/>
          <p:cNvPicPr>
            <a:picLocks noChangeAspect="1"/>
          </p:cNvPicPr>
          <p:nvPr/>
        </p:nvPicPr>
        <p:blipFill>
          <a:blip r:embed="rId2"/>
          <a:stretch>
            <a:fillRect/>
          </a:stretch>
        </p:blipFill>
        <p:spPr>
          <a:xfrm>
            <a:off x="15395204" y="1112344"/>
            <a:ext cx="1881053" cy="1881053"/>
          </a:xfrm>
          <a:prstGeom prst="rect">
            <a:avLst/>
          </a:prstGeom>
          <a:ln w="12700">
            <a:miter lim="400000"/>
          </a:ln>
        </p:spPr>
      </p:pic>
      <p:sp>
        <p:nvSpPr>
          <p:cNvPr id="190" name="Öğrenci Bilgilendirme Sunumu - İLKOKUL"/>
          <p:cNvSpPr txBox="1"/>
          <p:nvPr/>
        </p:nvSpPr>
        <p:spPr>
          <a:xfrm>
            <a:off x="1011744" y="8580127"/>
            <a:ext cx="2039915" cy="55399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68579" tIns="68579" rIns="68579" bIns="68579">
            <a:spAutoFit/>
          </a:bodyPr>
          <a:lstStyle>
            <a:lvl1pPr algn="l" defTabSz="1828800">
              <a:defRPr sz="3600" b="1">
                <a:solidFill>
                  <a:srgbClr val="535353"/>
                </a:solidFill>
                <a:latin typeface="Times New Roman"/>
                <a:ea typeface="Times New Roman"/>
                <a:cs typeface="Times New Roman"/>
                <a:sym typeface="Times New Roman"/>
              </a:defRPr>
            </a:lvl1pPr>
          </a:lstStyle>
          <a:p>
            <a:pPr>
              <a:defRPr>
                <a:solidFill>
                  <a:srgbClr val="325A73"/>
                </a:solidFill>
              </a:defRPr>
            </a:pPr>
            <a:r>
              <a:rPr lang="tr-TR" sz="2700" dirty="0">
                <a:solidFill>
                  <a:srgbClr val="325A73"/>
                </a:solidFill>
              </a:rPr>
              <a:t>Veli Sunumu</a:t>
            </a:r>
            <a:endParaRPr sz="2700" dirty="0">
              <a:solidFill>
                <a:srgbClr val="325A73"/>
              </a:solidFill>
            </a:endParaRPr>
          </a:p>
        </p:txBody>
      </p:sp>
      <p:sp>
        <p:nvSpPr>
          <p:cNvPr id="6" name="Öğrenci Bilgilendirme Sunumu - İLKOKUL"/>
          <p:cNvSpPr txBox="1"/>
          <p:nvPr/>
        </p:nvSpPr>
        <p:spPr>
          <a:xfrm>
            <a:off x="1011744" y="9291464"/>
            <a:ext cx="7179015" cy="55399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68579" tIns="68579" rIns="68579" bIns="68579">
            <a:spAutoFit/>
          </a:bodyPr>
          <a:lstStyle>
            <a:lvl1pPr algn="l" defTabSz="1828800">
              <a:defRPr sz="3600" b="1">
                <a:solidFill>
                  <a:srgbClr val="535353"/>
                </a:solidFill>
                <a:latin typeface="Times New Roman"/>
                <a:ea typeface="Times New Roman"/>
                <a:cs typeface="Times New Roman"/>
                <a:sym typeface="Times New Roman"/>
              </a:defRPr>
            </a:lvl1pPr>
          </a:lstStyle>
          <a:p>
            <a:r>
              <a:rPr lang="tr-TR" sz="2700" dirty="0"/>
              <a:t>KOCAELİ İL MİLLİ EĞİTİM MÜDÜRLÜĞÜ</a:t>
            </a:r>
          </a:p>
        </p:txBody>
      </p:sp>
    </p:spTree>
    <p:extLst>
      <p:ext uri="{BB962C8B-B14F-4D97-AF65-F5344CB8AC3E}">
        <p14:creationId xmlns:p14="http://schemas.microsoft.com/office/powerpoint/2010/main" val="34352402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394442" y="0"/>
            <a:ext cx="2555748" cy="10287000"/>
            <a:chOff x="0" y="0"/>
            <a:chExt cx="3407664" cy="13716000"/>
          </a:xfrm>
        </p:grpSpPr>
        <p:sp>
          <p:nvSpPr>
            <p:cNvPr id="3" name="Freeform 3"/>
            <p:cNvSpPr/>
            <p:nvPr/>
          </p:nvSpPr>
          <p:spPr>
            <a:xfrm>
              <a:off x="0" y="0"/>
              <a:ext cx="3407664" cy="13716000"/>
            </a:xfrm>
            <a:custGeom>
              <a:avLst/>
              <a:gdLst/>
              <a:ahLst/>
              <a:cxnLst/>
              <a:rect l="l" t="t" r="r" b="b"/>
              <a:pathLst>
                <a:path w="3407664" h="13716000">
                  <a:moveTo>
                    <a:pt x="0" y="0"/>
                  </a:moveTo>
                  <a:lnTo>
                    <a:pt x="3407664" y="0"/>
                  </a:lnTo>
                  <a:lnTo>
                    <a:pt x="3407664" y="13716000"/>
                  </a:lnTo>
                  <a:lnTo>
                    <a:pt x="0" y="13716000"/>
                  </a:lnTo>
                  <a:close/>
                </a:path>
              </a:pathLst>
            </a:custGeom>
            <a:solidFill>
              <a:srgbClr val="BED6DA">
                <a:alpha val="49804"/>
              </a:srgbClr>
            </a:solidFill>
          </p:spPr>
        </p:sp>
      </p:grpSp>
      <p:sp>
        <p:nvSpPr>
          <p:cNvPr id="4" name="Freeform 4"/>
          <p:cNvSpPr/>
          <p:nvPr/>
        </p:nvSpPr>
        <p:spPr>
          <a:xfrm rot="-5400000">
            <a:off x="10311954" y="7100931"/>
            <a:ext cx="2417924" cy="2779889"/>
          </a:xfrm>
          <a:custGeom>
            <a:avLst/>
            <a:gdLst/>
            <a:ahLst/>
            <a:cxnLst/>
            <a:rect l="l" t="t" r="r" b="b"/>
            <a:pathLst>
              <a:path w="2417924" h="2779889">
                <a:moveTo>
                  <a:pt x="0" y="0"/>
                </a:moveTo>
                <a:lnTo>
                  <a:pt x="2417924" y="0"/>
                </a:lnTo>
                <a:lnTo>
                  <a:pt x="2417924" y="2779888"/>
                </a:lnTo>
                <a:lnTo>
                  <a:pt x="0" y="2779888"/>
                </a:lnTo>
                <a:lnTo>
                  <a:pt x="0" y="0"/>
                </a:lnTo>
                <a:close/>
              </a:path>
            </a:pathLst>
          </a:custGeom>
          <a:blipFill>
            <a:blip r:embed="rId2">
              <a:extLst>
                <a:ext uri="{96DAC541-7B7A-43D3-8B79-37D633B846F1}">
                  <asvg:svgBlip xmlns:asvg="http://schemas.microsoft.com/office/drawing/2016/SVG/main" r:embed="rId3"/>
                </a:ext>
              </a:extLst>
            </a:blip>
            <a:stretch>
              <a:fillRect l="-200" r="-200"/>
            </a:stretch>
          </a:blipFill>
        </p:spPr>
      </p:sp>
      <p:grpSp>
        <p:nvGrpSpPr>
          <p:cNvPr id="5" name="Group 5"/>
          <p:cNvGrpSpPr/>
          <p:nvPr/>
        </p:nvGrpSpPr>
        <p:grpSpPr>
          <a:xfrm>
            <a:off x="1494472" y="2843211"/>
            <a:ext cx="8065164" cy="6415089"/>
            <a:chOff x="0" y="0"/>
            <a:chExt cx="10753552" cy="8553452"/>
          </a:xfrm>
        </p:grpSpPr>
        <p:sp>
          <p:nvSpPr>
            <p:cNvPr id="6" name="Freeform 6"/>
            <p:cNvSpPr/>
            <p:nvPr/>
          </p:nvSpPr>
          <p:spPr>
            <a:xfrm>
              <a:off x="0" y="0"/>
              <a:ext cx="10753551" cy="8553450"/>
            </a:xfrm>
            <a:custGeom>
              <a:avLst/>
              <a:gdLst/>
              <a:ahLst/>
              <a:cxnLst/>
              <a:rect l="l" t="t" r="r" b="b"/>
              <a:pathLst>
                <a:path w="10753551" h="8553450">
                  <a:moveTo>
                    <a:pt x="0" y="0"/>
                  </a:moveTo>
                  <a:lnTo>
                    <a:pt x="10753551" y="0"/>
                  </a:lnTo>
                  <a:lnTo>
                    <a:pt x="10753551" y="8553450"/>
                  </a:lnTo>
                  <a:lnTo>
                    <a:pt x="0" y="8553450"/>
                  </a:lnTo>
                  <a:close/>
                </a:path>
              </a:pathLst>
            </a:custGeom>
            <a:solidFill>
              <a:srgbClr val="F2F2F2"/>
            </a:solidFill>
          </p:spPr>
        </p:sp>
        <p:sp>
          <p:nvSpPr>
            <p:cNvPr id="7" name="TextBox 7"/>
            <p:cNvSpPr txBox="1"/>
            <p:nvPr/>
          </p:nvSpPr>
          <p:spPr>
            <a:xfrm>
              <a:off x="0" y="-19050"/>
              <a:ext cx="10753552" cy="8572502"/>
            </a:xfrm>
            <a:prstGeom prst="rect">
              <a:avLst/>
            </a:prstGeom>
          </p:spPr>
          <p:txBody>
            <a:bodyPr lIns="50800" tIns="50800" rIns="50800" bIns="50800" rtlCol="0" anchor="t"/>
            <a:lstStyle/>
            <a:p>
              <a:pPr marL="542925" lvl="1" indent="-271462" algn="l">
                <a:lnSpc>
                  <a:spcPts val="3600"/>
                </a:lnSpc>
                <a:buFont typeface="Arial"/>
                <a:buChar char="•"/>
              </a:pPr>
              <a:r>
                <a:rPr lang="en-US" sz="3000" u="sng" dirty="0" err="1">
                  <a:solidFill>
                    <a:srgbClr val="465557"/>
                  </a:solidFill>
                  <a:latin typeface="Arimo"/>
                  <a:ea typeface="Arimo"/>
                  <a:cs typeface="Arimo"/>
                  <a:sym typeface="Arimo"/>
                </a:rPr>
                <a:t>Kontrol</a:t>
              </a:r>
              <a:r>
                <a:rPr lang="en-US" sz="3000" u="sng" dirty="0">
                  <a:solidFill>
                    <a:srgbClr val="465557"/>
                  </a:solidFill>
                  <a:latin typeface="Arimo"/>
                  <a:ea typeface="Arimo"/>
                  <a:cs typeface="Arimo"/>
                  <a:sym typeface="Arimo"/>
                </a:rPr>
                <a:t> </a:t>
              </a:r>
              <a:r>
                <a:rPr lang="en-US" sz="3000" u="sng" dirty="0" err="1">
                  <a:solidFill>
                    <a:srgbClr val="465557"/>
                  </a:solidFill>
                  <a:latin typeface="Arimo"/>
                  <a:ea typeface="Arimo"/>
                  <a:cs typeface="Arimo"/>
                  <a:sym typeface="Arimo"/>
                </a:rPr>
                <a:t>edilemeyen</a:t>
              </a:r>
              <a:r>
                <a:rPr lang="en-US" sz="3000" u="sng" dirty="0">
                  <a:solidFill>
                    <a:srgbClr val="465557"/>
                  </a:solidFill>
                  <a:latin typeface="Arimo"/>
                  <a:ea typeface="Arimo"/>
                  <a:cs typeface="Arimo"/>
                  <a:sym typeface="Arimo"/>
                </a:rPr>
                <a:t> </a:t>
              </a:r>
              <a:r>
                <a:rPr lang="en-US" sz="3000" u="sng" dirty="0" err="1">
                  <a:solidFill>
                    <a:srgbClr val="465557"/>
                  </a:solidFill>
                  <a:latin typeface="Arimo"/>
                  <a:ea typeface="Arimo"/>
                  <a:cs typeface="Arimo"/>
                  <a:sym typeface="Arimo"/>
                </a:rPr>
                <a:t>öfke</a:t>
              </a:r>
              <a:r>
                <a:rPr lang="en-US" sz="3000" dirty="0">
                  <a:solidFill>
                    <a:srgbClr val="465557"/>
                  </a:solidFill>
                  <a:latin typeface="Arimo"/>
                  <a:ea typeface="Arimo"/>
                  <a:cs typeface="Arimo"/>
                  <a:sym typeface="Arimo"/>
                </a:rPr>
                <a:t>,</a:t>
              </a:r>
              <a:r>
                <a:rPr lang="en-US" sz="3000" u="sng" dirty="0">
                  <a:solidFill>
                    <a:srgbClr val="465557"/>
                  </a:solidFill>
                  <a:latin typeface="Arimo"/>
                  <a:ea typeface="Arimo"/>
                  <a:cs typeface="Arimo"/>
                  <a:sym typeface="Arimo"/>
                </a:rPr>
                <a:t> </a:t>
              </a:r>
              <a:r>
                <a:rPr lang="en-US" sz="3000" u="sng" dirty="0" err="1">
                  <a:solidFill>
                    <a:srgbClr val="465557"/>
                  </a:solidFill>
                  <a:latin typeface="Arimo"/>
                  <a:ea typeface="Arimo"/>
                  <a:cs typeface="Arimo"/>
                  <a:sym typeface="Arimo"/>
                </a:rPr>
                <a:t>sık</a:t>
              </a:r>
              <a:r>
                <a:rPr lang="en-US" sz="3000" u="sng" dirty="0">
                  <a:solidFill>
                    <a:srgbClr val="465557"/>
                  </a:solidFill>
                  <a:latin typeface="Arimo"/>
                  <a:ea typeface="Arimo"/>
                  <a:cs typeface="Arimo"/>
                  <a:sym typeface="Arimo"/>
                </a:rPr>
                <a:t> </a:t>
              </a:r>
              <a:r>
                <a:rPr lang="en-US" sz="3000" u="sng" dirty="0" err="1">
                  <a:solidFill>
                    <a:srgbClr val="465557"/>
                  </a:solidFill>
                  <a:latin typeface="Arimo"/>
                  <a:ea typeface="Arimo"/>
                  <a:cs typeface="Arimo"/>
                  <a:sym typeface="Arimo"/>
                </a:rPr>
                <a:t>sık</a:t>
              </a:r>
              <a:r>
                <a:rPr lang="en-US" sz="3000" u="sng" dirty="0">
                  <a:solidFill>
                    <a:srgbClr val="465557"/>
                  </a:solidFill>
                  <a:latin typeface="Arimo"/>
                  <a:ea typeface="Arimo"/>
                  <a:cs typeface="Arimo"/>
                  <a:sym typeface="Arimo"/>
                </a:rPr>
                <a:t> </a:t>
              </a:r>
              <a:r>
                <a:rPr lang="en-US" sz="3000" u="sng" dirty="0" err="1">
                  <a:solidFill>
                    <a:srgbClr val="465557"/>
                  </a:solidFill>
                  <a:latin typeface="Arimo"/>
                  <a:ea typeface="Arimo"/>
                  <a:cs typeface="Arimo"/>
                  <a:sym typeface="Arimo"/>
                </a:rPr>
                <a:t>tekrarlanan</a:t>
              </a:r>
              <a:r>
                <a:rPr lang="en-US" sz="3000" u="sng" dirty="0">
                  <a:solidFill>
                    <a:srgbClr val="465557"/>
                  </a:solidFill>
                  <a:latin typeface="Arimo"/>
                  <a:ea typeface="Arimo"/>
                  <a:cs typeface="Arimo"/>
                  <a:sym typeface="Arimo"/>
                </a:rPr>
                <a:t> </a:t>
              </a:r>
              <a:r>
                <a:rPr lang="en-US" sz="3000" u="sng" dirty="0" err="1">
                  <a:solidFill>
                    <a:srgbClr val="465557"/>
                  </a:solidFill>
                  <a:latin typeface="Arimo"/>
                  <a:ea typeface="Arimo"/>
                  <a:cs typeface="Arimo"/>
                  <a:sym typeface="Arimo"/>
                </a:rPr>
                <a:t>öfke</a:t>
              </a:r>
              <a:r>
                <a:rPr lang="en-US" sz="3000" u="sng" dirty="0">
                  <a:solidFill>
                    <a:srgbClr val="465557"/>
                  </a:solidFill>
                  <a:latin typeface="Arimo"/>
                  <a:ea typeface="Arimo"/>
                  <a:cs typeface="Arimo"/>
                  <a:sym typeface="Arimo"/>
                </a:rPr>
                <a:t> </a:t>
              </a:r>
              <a:r>
                <a:rPr lang="en-US" sz="3000" u="sng" dirty="0" err="1">
                  <a:solidFill>
                    <a:srgbClr val="465557"/>
                  </a:solidFill>
                  <a:latin typeface="Arimo"/>
                  <a:ea typeface="Arimo"/>
                  <a:cs typeface="Arimo"/>
                  <a:sym typeface="Arimo"/>
                </a:rPr>
                <a:t>nöbetleri</a:t>
              </a:r>
              <a:r>
                <a:rPr lang="en-US" sz="3000" u="sng" dirty="0">
                  <a:solidFill>
                    <a:srgbClr val="465557"/>
                  </a:solidFill>
                  <a:latin typeface="Arimo"/>
                  <a:ea typeface="Arimo"/>
                  <a:cs typeface="Arimo"/>
                  <a:sym typeface="Arimo"/>
                </a:rPr>
                <a:t> </a:t>
              </a:r>
              <a:r>
                <a:rPr lang="en-US" sz="3000" u="sng" dirty="0" err="1">
                  <a:solidFill>
                    <a:srgbClr val="465557"/>
                  </a:solidFill>
                  <a:latin typeface="Arimo"/>
                  <a:ea typeface="Arimo"/>
                  <a:cs typeface="Arimo"/>
                  <a:sym typeface="Arimo"/>
                </a:rPr>
                <a:t>ve</a:t>
              </a:r>
              <a:r>
                <a:rPr lang="en-US" sz="3000" u="sng" dirty="0">
                  <a:solidFill>
                    <a:srgbClr val="465557"/>
                  </a:solidFill>
                  <a:latin typeface="Arimo"/>
                  <a:ea typeface="Arimo"/>
                  <a:cs typeface="Arimo"/>
                  <a:sym typeface="Arimo"/>
                </a:rPr>
                <a:t> </a:t>
              </a:r>
              <a:r>
                <a:rPr lang="en-US" sz="3000" u="sng" dirty="0" err="1">
                  <a:solidFill>
                    <a:srgbClr val="465557"/>
                  </a:solidFill>
                  <a:latin typeface="Arimo"/>
                  <a:ea typeface="Arimo"/>
                  <a:cs typeface="Arimo"/>
                  <a:sym typeface="Arimo"/>
                </a:rPr>
                <a:t>kontrolsüzlük</a:t>
              </a:r>
              <a:r>
                <a:rPr lang="en-US" sz="3000" u="sng" dirty="0">
                  <a:solidFill>
                    <a:srgbClr val="465557"/>
                  </a:solidFill>
                  <a:latin typeface="Arimo"/>
                  <a:ea typeface="Arimo"/>
                  <a:cs typeface="Arimo"/>
                  <a:sym typeface="Arimo"/>
                </a:rPr>
                <a:t> </a:t>
              </a:r>
              <a:r>
                <a:rPr lang="en-US" sz="3000" u="sng" dirty="0" err="1">
                  <a:solidFill>
                    <a:srgbClr val="465557"/>
                  </a:solidFill>
                  <a:latin typeface="Arimo"/>
                  <a:ea typeface="Arimo"/>
                  <a:cs typeface="Arimo"/>
                  <a:sym typeface="Arimo"/>
                </a:rPr>
                <a:t>yaşaması</a:t>
              </a:r>
              <a:r>
                <a:rPr lang="en-US" sz="3000" u="sng" dirty="0">
                  <a:solidFill>
                    <a:srgbClr val="465557"/>
                  </a:solidFill>
                  <a:latin typeface="Arimo"/>
                  <a:ea typeface="Arimo"/>
                  <a:cs typeface="Arimo"/>
                  <a:sym typeface="Arimo"/>
                </a:rPr>
                <a:t>: </a:t>
              </a:r>
              <a:r>
                <a:rPr lang="en-US" sz="3000" dirty="0" err="1">
                  <a:solidFill>
                    <a:srgbClr val="465557"/>
                  </a:solidFill>
                  <a:latin typeface="Arimo"/>
                  <a:ea typeface="Arimo"/>
                  <a:cs typeface="Arimo"/>
                  <a:sym typeface="Arimo"/>
                </a:rPr>
                <a:t>Herkes</a:t>
              </a:r>
              <a:r>
                <a:rPr lang="en-US" sz="3000" dirty="0">
                  <a:solidFill>
                    <a:srgbClr val="465557"/>
                  </a:solidFill>
                  <a:latin typeface="Arimo"/>
                  <a:ea typeface="Arimo"/>
                  <a:cs typeface="Arimo"/>
                  <a:sym typeface="Arimo"/>
                </a:rPr>
                <a:t> </a:t>
              </a:r>
              <a:r>
                <a:rPr lang="en-US" sz="3000" dirty="0" err="1">
                  <a:solidFill>
                    <a:srgbClr val="465557"/>
                  </a:solidFill>
                  <a:latin typeface="Arimo"/>
                  <a:ea typeface="Arimo"/>
                  <a:cs typeface="Arimo"/>
                  <a:sym typeface="Arimo"/>
                </a:rPr>
                <a:t>öfkelenir</a:t>
              </a:r>
              <a:r>
                <a:rPr lang="en-US" sz="3000" dirty="0">
                  <a:solidFill>
                    <a:srgbClr val="465557"/>
                  </a:solidFill>
                  <a:latin typeface="Arimo"/>
                  <a:ea typeface="Arimo"/>
                  <a:cs typeface="Arimo"/>
                  <a:sym typeface="Arimo"/>
                </a:rPr>
                <a:t>, </a:t>
              </a:r>
              <a:r>
                <a:rPr lang="en-US" sz="3000" dirty="0" err="1">
                  <a:solidFill>
                    <a:srgbClr val="465557"/>
                  </a:solidFill>
                  <a:latin typeface="Arimo"/>
                  <a:ea typeface="Arimo"/>
                  <a:cs typeface="Arimo"/>
                  <a:sym typeface="Arimo"/>
                </a:rPr>
                <a:t>öfke</a:t>
              </a:r>
              <a:r>
                <a:rPr lang="en-US" sz="3000" dirty="0">
                  <a:solidFill>
                    <a:srgbClr val="465557"/>
                  </a:solidFill>
                  <a:latin typeface="Arimo"/>
                  <a:ea typeface="Arimo"/>
                  <a:cs typeface="Arimo"/>
                  <a:sym typeface="Arimo"/>
                </a:rPr>
                <a:t> </a:t>
              </a:r>
              <a:r>
                <a:rPr lang="en-US" sz="3000" dirty="0" err="1">
                  <a:solidFill>
                    <a:srgbClr val="465557"/>
                  </a:solidFill>
                  <a:latin typeface="Arimo"/>
                  <a:ea typeface="Arimo"/>
                  <a:cs typeface="Arimo"/>
                  <a:sym typeface="Arimo"/>
                </a:rPr>
                <a:t>doğal</a:t>
              </a:r>
              <a:r>
                <a:rPr lang="en-US" sz="3000" dirty="0">
                  <a:solidFill>
                    <a:srgbClr val="465557"/>
                  </a:solidFill>
                  <a:latin typeface="Arimo"/>
                  <a:ea typeface="Arimo"/>
                  <a:cs typeface="Arimo"/>
                  <a:sym typeface="Arimo"/>
                </a:rPr>
                <a:t> </a:t>
              </a:r>
              <a:r>
                <a:rPr lang="en-US" sz="3000" dirty="0" err="1">
                  <a:solidFill>
                    <a:srgbClr val="465557"/>
                  </a:solidFill>
                  <a:latin typeface="Arimo"/>
                  <a:ea typeface="Arimo"/>
                  <a:cs typeface="Arimo"/>
                  <a:sym typeface="Arimo"/>
                </a:rPr>
                <a:t>bir</a:t>
              </a:r>
              <a:r>
                <a:rPr lang="en-US" sz="3000" dirty="0">
                  <a:solidFill>
                    <a:srgbClr val="465557"/>
                  </a:solidFill>
                  <a:latin typeface="Arimo"/>
                  <a:ea typeface="Arimo"/>
                  <a:cs typeface="Arimo"/>
                  <a:sym typeface="Arimo"/>
                </a:rPr>
                <a:t> </a:t>
              </a:r>
              <a:r>
                <a:rPr lang="en-US" sz="3000" dirty="0" err="1">
                  <a:solidFill>
                    <a:srgbClr val="465557"/>
                  </a:solidFill>
                  <a:latin typeface="Arimo"/>
                  <a:ea typeface="Arimo"/>
                  <a:cs typeface="Arimo"/>
                  <a:sym typeface="Arimo"/>
                </a:rPr>
                <a:t>duygudur</a:t>
              </a:r>
              <a:r>
                <a:rPr lang="en-US" sz="3000" dirty="0">
                  <a:solidFill>
                    <a:srgbClr val="465557"/>
                  </a:solidFill>
                  <a:latin typeface="Arimo"/>
                  <a:ea typeface="Arimo"/>
                  <a:cs typeface="Arimo"/>
                  <a:sym typeface="Arimo"/>
                </a:rPr>
                <a:t>. </a:t>
              </a:r>
              <a:r>
                <a:rPr lang="en-US" sz="3000" dirty="0" err="1">
                  <a:solidFill>
                    <a:srgbClr val="465557"/>
                  </a:solidFill>
                  <a:latin typeface="Arimo"/>
                  <a:ea typeface="Arimo"/>
                  <a:cs typeface="Arimo"/>
                  <a:sym typeface="Arimo"/>
                </a:rPr>
                <a:t>Ama</a:t>
              </a:r>
              <a:r>
                <a:rPr lang="en-US" sz="3000" dirty="0">
                  <a:solidFill>
                    <a:srgbClr val="465557"/>
                  </a:solidFill>
                  <a:latin typeface="Arimo"/>
                  <a:ea typeface="Arimo"/>
                  <a:cs typeface="Arimo"/>
                  <a:sym typeface="Arimo"/>
                </a:rPr>
                <a:t> </a:t>
              </a:r>
              <a:r>
                <a:rPr lang="en-US" sz="3000" dirty="0" err="1">
                  <a:solidFill>
                    <a:srgbClr val="465557"/>
                  </a:solidFill>
                  <a:latin typeface="Arimo"/>
                  <a:ea typeface="Arimo"/>
                  <a:cs typeface="Arimo"/>
                  <a:sym typeface="Arimo"/>
                </a:rPr>
                <a:t>unutmamak</a:t>
              </a:r>
              <a:r>
                <a:rPr lang="en-US" sz="3000" dirty="0">
                  <a:solidFill>
                    <a:srgbClr val="465557"/>
                  </a:solidFill>
                  <a:latin typeface="Arimo"/>
                  <a:ea typeface="Arimo"/>
                  <a:cs typeface="Arimo"/>
                  <a:sym typeface="Arimo"/>
                </a:rPr>
                <a:t> </a:t>
              </a:r>
              <a:r>
                <a:rPr lang="en-US" sz="3000" dirty="0" err="1">
                  <a:solidFill>
                    <a:srgbClr val="465557"/>
                  </a:solidFill>
                  <a:latin typeface="Arimo"/>
                  <a:ea typeface="Arimo"/>
                  <a:cs typeface="Arimo"/>
                  <a:sym typeface="Arimo"/>
                </a:rPr>
                <a:t>gerekir</a:t>
              </a:r>
              <a:r>
                <a:rPr lang="en-US" sz="3000" dirty="0">
                  <a:solidFill>
                    <a:srgbClr val="465557"/>
                  </a:solidFill>
                  <a:latin typeface="Arimo"/>
                  <a:ea typeface="Arimo"/>
                  <a:cs typeface="Arimo"/>
                  <a:sym typeface="Arimo"/>
                </a:rPr>
                <a:t> </a:t>
              </a:r>
              <a:r>
                <a:rPr lang="en-US" sz="3000" dirty="0" err="1">
                  <a:solidFill>
                    <a:srgbClr val="465557"/>
                  </a:solidFill>
                  <a:latin typeface="Arimo"/>
                  <a:ea typeface="Arimo"/>
                  <a:cs typeface="Arimo"/>
                  <a:sym typeface="Arimo"/>
                </a:rPr>
                <a:t>ki</a:t>
              </a:r>
              <a:r>
                <a:rPr lang="en-US" sz="3000" dirty="0">
                  <a:solidFill>
                    <a:srgbClr val="465557"/>
                  </a:solidFill>
                  <a:latin typeface="Arimo"/>
                  <a:ea typeface="Arimo"/>
                  <a:cs typeface="Arimo"/>
                  <a:sym typeface="Arimo"/>
                </a:rPr>
                <a:t> </a:t>
              </a:r>
              <a:r>
                <a:rPr lang="en-US" sz="3000" dirty="0" err="1">
                  <a:solidFill>
                    <a:srgbClr val="465557"/>
                  </a:solidFill>
                  <a:latin typeface="Arimo"/>
                  <a:ea typeface="Arimo"/>
                  <a:cs typeface="Arimo"/>
                  <a:sym typeface="Arimo"/>
                </a:rPr>
                <a:t>aşırı</a:t>
              </a:r>
              <a:r>
                <a:rPr lang="en-US" sz="3000" dirty="0">
                  <a:solidFill>
                    <a:srgbClr val="465557"/>
                  </a:solidFill>
                  <a:latin typeface="Arimo"/>
                  <a:ea typeface="Arimo"/>
                  <a:cs typeface="Arimo"/>
                  <a:sym typeface="Arimo"/>
                </a:rPr>
                <a:t> </a:t>
              </a:r>
              <a:r>
                <a:rPr lang="en-US" sz="3000" dirty="0" err="1">
                  <a:solidFill>
                    <a:srgbClr val="465557"/>
                  </a:solidFill>
                  <a:latin typeface="Arimo"/>
                  <a:ea typeface="Arimo"/>
                  <a:cs typeface="Arimo"/>
                  <a:sym typeface="Arimo"/>
                </a:rPr>
                <a:t>öfke</a:t>
              </a:r>
              <a:r>
                <a:rPr lang="en-US" sz="3000" dirty="0">
                  <a:solidFill>
                    <a:srgbClr val="465557"/>
                  </a:solidFill>
                  <a:latin typeface="Arimo"/>
                  <a:ea typeface="Arimo"/>
                  <a:cs typeface="Arimo"/>
                  <a:sym typeface="Arimo"/>
                </a:rPr>
                <a:t> </a:t>
              </a:r>
              <a:r>
                <a:rPr lang="en-US" sz="3000" dirty="0" err="1">
                  <a:solidFill>
                    <a:srgbClr val="465557"/>
                  </a:solidFill>
                  <a:latin typeface="Arimo"/>
                  <a:ea typeface="Arimo"/>
                  <a:cs typeface="Arimo"/>
                  <a:sym typeface="Arimo"/>
                </a:rPr>
                <a:t>şiddetin</a:t>
              </a:r>
              <a:r>
                <a:rPr lang="en-US" sz="3000" dirty="0">
                  <a:solidFill>
                    <a:srgbClr val="465557"/>
                  </a:solidFill>
                  <a:latin typeface="Arimo"/>
                  <a:ea typeface="Arimo"/>
                  <a:cs typeface="Arimo"/>
                  <a:sym typeface="Arimo"/>
                </a:rPr>
                <a:t> </a:t>
              </a:r>
              <a:r>
                <a:rPr lang="en-US" sz="3000" dirty="0" err="1">
                  <a:solidFill>
                    <a:srgbClr val="465557"/>
                  </a:solidFill>
                  <a:latin typeface="Arimo"/>
                  <a:ea typeface="Arimo"/>
                  <a:cs typeface="Arimo"/>
                  <a:sym typeface="Arimo"/>
                </a:rPr>
                <a:t>bir</a:t>
              </a:r>
              <a:r>
                <a:rPr lang="en-US" sz="3000" dirty="0">
                  <a:solidFill>
                    <a:srgbClr val="465557"/>
                  </a:solidFill>
                  <a:latin typeface="Arimo"/>
                  <a:ea typeface="Arimo"/>
                  <a:cs typeface="Arimo"/>
                  <a:sym typeface="Arimo"/>
                </a:rPr>
                <a:t> </a:t>
              </a:r>
              <a:r>
                <a:rPr lang="en-US" sz="3000" dirty="0" err="1">
                  <a:solidFill>
                    <a:srgbClr val="465557"/>
                  </a:solidFill>
                  <a:latin typeface="Arimo"/>
                  <a:ea typeface="Arimo"/>
                  <a:cs typeface="Arimo"/>
                  <a:sym typeface="Arimo"/>
                </a:rPr>
                <a:t>numaralı</a:t>
              </a:r>
              <a:r>
                <a:rPr lang="en-US" sz="3000" dirty="0">
                  <a:solidFill>
                    <a:srgbClr val="465557"/>
                  </a:solidFill>
                  <a:latin typeface="Arimo"/>
                  <a:ea typeface="Arimo"/>
                  <a:cs typeface="Arimo"/>
                  <a:sym typeface="Arimo"/>
                </a:rPr>
                <a:t> </a:t>
              </a:r>
              <a:r>
                <a:rPr lang="en-US" sz="3000" dirty="0" err="1">
                  <a:solidFill>
                    <a:srgbClr val="465557"/>
                  </a:solidFill>
                  <a:latin typeface="Arimo"/>
                  <a:ea typeface="Arimo"/>
                  <a:cs typeface="Arimo"/>
                  <a:sym typeface="Arimo"/>
                </a:rPr>
                <a:t>uyarı</a:t>
              </a:r>
              <a:r>
                <a:rPr lang="en-US" sz="3000" dirty="0">
                  <a:solidFill>
                    <a:srgbClr val="465557"/>
                  </a:solidFill>
                  <a:latin typeface="Arimo"/>
                  <a:ea typeface="Arimo"/>
                  <a:cs typeface="Arimo"/>
                  <a:sym typeface="Arimo"/>
                </a:rPr>
                <a:t> </a:t>
              </a:r>
              <a:r>
                <a:rPr lang="en-US" sz="3000" dirty="0" err="1">
                  <a:solidFill>
                    <a:srgbClr val="465557"/>
                  </a:solidFill>
                  <a:latin typeface="Arimo"/>
                  <a:ea typeface="Arimo"/>
                  <a:cs typeface="Arimo"/>
                  <a:sym typeface="Arimo"/>
                </a:rPr>
                <a:t>işaretidir</a:t>
              </a:r>
              <a:r>
                <a:rPr lang="en-US" sz="3000" dirty="0">
                  <a:solidFill>
                    <a:srgbClr val="465557"/>
                  </a:solidFill>
                  <a:latin typeface="Arimo"/>
                  <a:ea typeface="Arimo"/>
                  <a:cs typeface="Arimo"/>
                  <a:sym typeface="Arimo"/>
                </a:rPr>
                <a:t>.</a:t>
              </a:r>
            </a:p>
            <a:p>
              <a:pPr algn="l">
                <a:lnSpc>
                  <a:spcPts val="3600"/>
                </a:lnSpc>
              </a:pPr>
              <a:endParaRPr lang="en-US" sz="3000" dirty="0">
                <a:solidFill>
                  <a:srgbClr val="465557"/>
                </a:solidFill>
                <a:latin typeface="Arimo"/>
                <a:ea typeface="Arimo"/>
                <a:cs typeface="Arimo"/>
                <a:sym typeface="Arimo"/>
              </a:endParaRPr>
            </a:p>
            <a:p>
              <a:pPr marL="542925" lvl="1" indent="-271462" algn="l">
                <a:lnSpc>
                  <a:spcPts val="3600"/>
                </a:lnSpc>
                <a:buFont typeface="Arial"/>
                <a:buChar char="•"/>
              </a:pPr>
              <a:r>
                <a:rPr lang="en-US" sz="3000" u="sng" dirty="0" err="1">
                  <a:solidFill>
                    <a:srgbClr val="465557"/>
                  </a:solidFill>
                  <a:latin typeface="Arimo"/>
                  <a:ea typeface="Arimo"/>
                  <a:cs typeface="Arimo"/>
                  <a:sym typeface="Arimo"/>
                </a:rPr>
                <a:t>Farklılıklara</a:t>
              </a:r>
              <a:r>
                <a:rPr lang="en-US" sz="3000" u="sng" dirty="0">
                  <a:solidFill>
                    <a:srgbClr val="465557"/>
                  </a:solidFill>
                  <a:latin typeface="Arimo"/>
                  <a:ea typeface="Arimo"/>
                  <a:cs typeface="Arimo"/>
                  <a:sym typeface="Arimo"/>
                </a:rPr>
                <a:t> </a:t>
              </a:r>
              <a:r>
                <a:rPr lang="en-US" sz="3000" u="sng" dirty="0" err="1">
                  <a:solidFill>
                    <a:srgbClr val="465557"/>
                  </a:solidFill>
                  <a:latin typeface="Arimo"/>
                  <a:ea typeface="Arimo"/>
                  <a:cs typeface="Arimo"/>
                  <a:sym typeface="Arimo"/>
                </a:rPr>
                <a:t>toleransın</a:t>
              </a:r>
              <a:r>
                <a:rPr lang="en-US" sz="3000" u="sng" dirty="0">
                  <a:solidFill>
                    <a:srgbClr val="465557"/>
                  </a:solidFill>
                  <a:latin typeface="Arimo"/>
                  <a:ea typeface="Arimo"/>
                  <a:cs typeface="Arimo"/>
                  <a:sym typeface="Arimo"/>
                </a:rPr>
                <a:t> </a:t>
              </a:r>
              <a:r>
                <a:rPr lang="en-US" sz="3000" u="sng" dirty="0" err="1">
                  <a:solidFill>
                    <a:srgbClr val="465557"/>
                  </a:solidFill>
                  <a:latin typeface="Arimo"/>
                  <a:ea typeface="Arimo"/>
                  <a:cs typeface="Arimo"/>
                  <a:sym typeface="Arimo"/>
                </a:rPr>
                <a:t>olmaması</a:t>
              </a:r>
              <a:r>
                <a:rPr lang="en-US" sz="3000" u="sng" dirty="0">
                  <a:solidFill>
                    <a:srgbClr val="465557"/>
                  </a:solidFill>
                  <a:latin typeface="Arimo"/>
                  <a:ea typeface="Arimo"/>
                  <a:cs typeface="Arimo"/>
                  <a:sym typeface="Arimo"/>
                </a:rPr>
                <a:t> </a:t>
              </a:r>
              <a:r>
                <a:rPr lang="en-US" sz="3000" u="sng" dirty="0" err="1">
                  <a:solidFill>
                    <a:srgbClr val="465557"/>
                  </a:solidFill>
                  <a:latin typeface="Arimo"/>
                  <a:ea typeface="Arimo"/>
                  <a:cs typeface="Arimo"/>
                  <a:sym typeface="Arimo"/>
                </a:rPr>
                <a:t>ve</a:t>
              </a:r>
              <a:r>
                <a:rPr lang="en-US" sz="3000" u="sng" dirty="0">
                  <a:solidFill>
                    <a:srgbClr val="465557"/>
                  </a:solidFill>
                  <a:latin typeface="Arimo"/>
                  <a:ea typeface="Arimo"/>
                  <a:cs typeface="Arimo"/>
                  <a:sym typeface="Arimo"/>
                </a:rPr>
                <a:t> </a:t>
              </a:r>
              <a:r>
                <a:rPr lang="en-US" sz="3000" u="sng" dirty="0" err="1">
                  <a:solidFill>
                    <a:srgbClr val="465557"/>
                  </a:solidFill>
                  <a:latin typeface="Arimo"/>
                  <a:ea typeface="Arimo"/>
                  <a:cs typeface="Arimo"/>
                  <a:sym typeface="Arimo"/>
                </a:rPr>
                <a:t>ön</a:t>
              </a:r>
              <a:r>
                <a:rPr lang="en-US" sz="3000" u="sng" dirty="0">
                  <a:solidFill>
                    <a:srgbClr val="465557"/>
                  </a:solidFill>
                  <a:latin typeface="Arimo"/>
                  <a:ea typeface="Arimo"/>
                  <a:cs typeface="Arimo"/>
                  <a:sym typeface="Arimo"/>
                </a:rPr>
                <a:t> </a:t>
              </a:r>
              <a:r>
                <a:rPr lang="en-US" sz="3000" u="sng" dirty="0" err="1">
                  <a:solidFill>
                    <a:srgbClr val="465557"/>
                  </a:solidFill>
                  <a:latin typeface="Arimo"/>
                  <a:ea typeface="Arimo"/>
                  <a:cs typeface="Arimo"/>
                  <a:sym typeface="Arimo"/>
                </a:rPr>
                <a:t>yargılı</a:t>
              </a:r>
              <a:r>
                <a:rPr lang="en-US" sz="3000" u="sng" dirty="0">
                  <a:solidFill>
                    <a:srgbClr val="465557"/>
                  </a:solidFill>
                  <a:latin typeface="Arimo"/>
                  <a:ea typeface="Arimo"/>
                  <a:cs typeface="Arimo"/>
                  <a:sym typeface="Arimo"/>
                </a:rPr>
                <a:t> </a:t>
              </a:r>
              <a:r>
                <a:rPr lang="en-US" sz="3000" u="sng" dirty="0" err="1">
                  <a:solidFill>
                    <a:srgbClr val="465557"/>
                  </a:solidFill>
                  <a:latin typeface="Arimo"/>
                  <a:ea typeface="Arimo"/>
                  <a:cs typeface="Arimo"/>
                  <a:sym typeface="Arimo"/>
                </a:rPr>
                <a:t>olması</a:t>
              </a:r>
              <a:r>
                <a:rPr lang="en-US" sz="3000" dirty="0">
                  <a:solidFill>
                    <a:srgbClr val="465557"/>
                  </a:solidFill>
                  <a:latin typeface="Arimo"/>
                  <a:ea typeface="Arimo"/>
                  <a:cs typeface="Arimo"/>
                  <a:sym typeface="Arimo"/>
                </a:rPr>
                <a:t>. </a:t>
              </a:r>
              <a:r>
                <a:rPr lang="en-US" sz="3000" dirty="0" err="1">
                  <a:solidFill>
                    <a:srgbClr val="465557"/>
                  </a:solidFill>
                  <a:latin typeface="Arimo"/>
                  <a:ea typeface="Arimo"/>
                  <a:cs typeface="Arimo"/>
                  <a:sym typeface="Arimo"/>
                </a:rPr>
                <a:t>Ön</a:t>
              </a:r>
              <a:r>
                <a:rPr lang="en-US" sz="3000" dirty="0">
                  <a:solidFill>
                    <a:srgbClr val="465557"/>
                  </a:solidFill>
                  <a:latin typeface="Arimo"/>
                  <a:ea typeface="Arimo"/>
                  <a:cs typeface="Arimo"/>
                  <a:sym typeface="Arimo"/>
                </a:rPr>
                <a:t> </a:t>
              </a:r>
              <a:r>
                <a:rPr lang="en-US" sz="3000" dirty="0" err="1">
                  <a:solidFill>
                    <a:srgbClr val="465557"/>
                  </a:solidFill>
                  <a:latin typeface="Arimo"/>
                  <a:ea typeface="Arimo"/>
                  <a:cs typeface="Arimo"/>
                  <a:sym typeface="Arimo"/>
                </a:rPr>
                <a:t>yargılar</a:t>
              </a:r>
              <a:r>
                <a:rPr lang="en-US" sz="3000" dirty="0">
                  <a:solidFill>
                    <a:srgbClr val="465557"/>
                  </a:solidFill>
                  <a:latin typeface="Arimo"/>
                  <a:ea typeface="Arimo"/>
                  <a:cs typeface="Arimo"/>
                  <a:sym typeface="Arimo"/>
                </a:rPr>
                <a:t> </a:t>
              </a:r>
              <a:r>
                <a:rPr lang="en-US" sz="3000" dirty="0" err="1">
                  <a:solidFill>
                    <a:srgbClr val="465557"/>
                  </a:solidFill>
                  <a:latin typeface="Arimo"/>
                  <a:ea typeface="Arimo"/>
                  <a:cs typeface="Arimo"/>
                  <a:sym typeface="Arimo"/>
                </a:rPr>
                <a:t>ırksal</a:t>
              </a:r>
              <a:r>
                <a:rPr lang="en-US" sz="3000" dirty="0">
                  <a:solidFill>
                    <a:srgbClr val="465557"/>
                  </a:solidFill>
                  <a:latin typeface="Arimo"/>
                  <a:ea typeface="Arimo"/>
                  <a:cs typeface="Arimo"/>
                  <a:sym typeface="Arimo"/>
                </a:rPr>
                <a:t>, </a:t>
              </a:r>
              <a:r>
                <a:rPr lang="en-US" sz="3000" dirty="0" err="1">
                  <a:solidFill>
                    <a:srgbClr val="465557"/>
                  </a:solidFill>
                  <a:latin typeface="Arimo"/>
                  <a:ea typeface="Arimo"/>
                  <a:cs typeface="Arimo"/>
                  <a:sym typeface="Arimo"/>
                </a:rPr>
                <a:t>etniksel</a:t>
              </a:r>
              <a:r>
                <a:rPr lang="en-US" sz="3000" dirty="0">
                  <a:solidFill>
                    <a:srgbClr val="465557"/>
                  </a:solidFill>
                  <a:latin typeface="Arimo"/>
                  <a:ea typeface="Arimo"/>
                  <a:cs typeface="Arimo"/>
                  <a:sym typeface="Arimo"/>
                </a:rPr>
                <a:t>, </a:t>
              </a:r>
              <a:r>
                <a:rPr lang="en-US" sz="3000" dirty="0" err="1">
                  <a:solidFill>
                    <a:srgbClr val="465557"/>
                  </a:solidFill>
                  <a:latin typeface="Arimo"/>
                  <a:ea typeface="Arimo"/>
                  <a:cs typeface="Arimo"/>
                  <a:sym typeface="Arimo"/>
                </a:rPr>
                <a:t>dinsel</a:t>
              </a:r>
              <a:r>
                <a:rPr lang="en-US" sz="3000" dirty="0">
                  <a:solidFill>
                    <a:srgbClr val="465557"/>
                  </a:solidFill>
                  <a:latin typeface="Arimo"/>
                  <a:ea typeface="Arimo"/>
                  <a:cs typeface="Arimo"/>
                  <a:sym typeface="Arimo"/>
                </a:rPr>
                <a:t>, </a:t>
              </a:r>
              <a:r>
                <a:rPr lang="en-US" sz="3000" dirty="0" err="1">
                  <a:solidFill>
                    <a:srgbClr val="465557"/>
                  </a:solidFill>
                  <a:latin typeface="Arimo"/>
                  <a:ea typeface="Arimo"/>
                  <a:cs typeface="Arimo"/>
                  <a:sym typeface="Arimo"/>
                </a:rPr>
                <a:t>dilsel</a:t>
              </a:r>
              <a:r>
                <a:rPr lang="en-US" sz="3000" dirty="0">
                  <a:solidFill>
                    <a:srgbClr val="465557"/>
                  </a:solidFill>
                  <a:latin typeface="Arimo"/>
                  <a:ea typeface="Arimo"/>
                  <a:cs typeface="Arimo"/>
                  <a:sym typeface="Arimo"/>
                </a:rPr>
                <a:t> </a:t>
              </a:r>
              <a:r>
                <a:rPr lang="en-US" sz="3000" dirty="0" err="1">
                  <a:solidFill>
                    <a:srgbClr val="465557"/>
                  </a:solidFill>
                  <a:latin typeface="Arimo"/>
                  <a:ea typeface="Arimo"/>
                  <a:cs typeface="Arimo"/>
                  <a:sym typeface="Arimo"/>
                </a:rPr>
                <a:t>özelliklere</a:t>
              </a:r>
              <a:r>
                <a:rPr lang="en-US" sz="3000" dirty="0">
                  <a:solidFill>
                    <a:srgbClr val="465557"/>
                  </a:solidFill>
                  <a:latin typeface="Arimo"/>
                  <a:ea typeface="Arimo"/>
                  <a:cs typeface="Arimo"/>
                  <a:sym typeface="Arimo"/>
                </a:rPr>
                <a:t> </a:t>
              </a:r>
              <a:r>
                <a:rPr lang="en-US" sz="3000" dirty="0" err="1">
                  <a:solidFill>
                    <a:srgbClr val="465557"/>
                  </a:solidFill>
                  <a:latin typeface="Arimo"/>
                  <a:ea typeface="Arimo"/>
                  <a:cs typeface="Arimo"/>
                  <a:sym typeface="Arimo"/>
                </a:rPr>
                <a:t>ve</a:t>
              </a:r>
              <a:r>
                <a:rPr lang="en-US" sz="3000" dirty="0">
                  <a:solidFill>
                    <a:srgbClr val="465557"/>
                  </a:solidFill>
                  <a:latin typeface="Arimo"/>
                  <a:ea typeface="Arimo"/>
                  <a:cs typeface="Arimo"/>
                  <a:sym typeface="Arimo"/>
                </a:rPr>
                <a:t> de </a:t>
              </a:r>
              <a:r>
                <a:rPr lang="en-US" sz="3000" dirty="0" err="1">
                  <a:solidFill>
                    <a:srgbClr val="465557"/>
                  </a:solidFill>
                  <a:latin typeface="Arimo"/>
                  <a:ea typeface="Arimo"/>
                  <a:cs typeface="Arimo"/>
                  <a:sym typeface="Arimo"/>
                </a:rPr>
                <a:t>cinsiyete</a:t>
              </a:r>
              <a:r>
                <a:rPr lang="en-US" sz="3000" dirty="0">
                  <a:solidFill>
                    <a:srgbClr val="465557"/>
                  </a:solidFill>
                  <a:latin typeface="Arimo"/>
                  <a:ea typeface="Arimo"/>
                  <a:cs typeface="Arimo"/>
                  <a:sym typeface="Arimo"/>
                </a:rPr>
                <a:t>, </a:t>
              </a:r>
              <a:r>
                <a:rPr lang="en-US" sz="3000" dirty="0" err="1">
                  <a:solidFill>
                    <a:srgbClr val="465557"/>
                  </a:solidFill>
                  <a:latin typeface="Arimo"/>
                  <a:ea typeface="Arimo"/>
                  <a:cs typeface="Arimo"/>
                  <a:sym typeface="Arimo"/>
                </a:rPr>
                <a:t>yeteneklere</a:t>
              </a:r>
              <a:r>
                <a:rPr lang="en-US" sz="3000" dirty="0">
                  <a:solidFill>
                    <a:srgbClr val="465557"/>
                  </a:solidFill>
                  <a:latin typeface="Arimo"/>
                  <a:ea typeface="Arimo"/>
                  <a:cs typeface="Arimo"/>
                  <a:sym typeface="Arimo"/>
                </a:rPr>
                <a:t> </a:t>
              </a:r>
              <a:r>
                <a:rPr lang="en-US" sz="3000" dirty="0" err="1">
                  <a:solidFill>
                    <a:srgbClr val="465557"/>
                  </a:solidFill>
                  <a:latin typeface="Arimo"/>
                  <a:ea typeface="Arimo"/>
                  <a:cs typeface="Arimo"/>
                  <a:sym typeface="Arimo"/>
                </a:rPr>
                <a:t>ve</a:t>
              </a:r>
              <a:r>
                <a:rPr lang="en-US" sz="3000" dirty="0">
                  <a:solidFill>
                    <a:srgbClr val="465557"/>
                  </a:solidFill>
                  <a:latin typeface="Arimo"/>
                  <a:ea typeface="Arimo"/>
                  <a:cs typeface="Arimo"/>
                  <a:sym typeface="Arimo"/>
                </a:rPr>
                <a:t> </a:t>
              </a:r>
              <a:r>
                <a:rPr lang="en-US" sz="3000" dirty="0" err="1">
                  <a:solidFill>
                    <a:srgbClr val="465557"/>
                  </a:solidFill>
                  <a:latin typeface="Arimo"/>
                  <a:ea typeface="Arimo"/>
                  <a:cs typeface="Arimo"/>
                  <a:sym typeface="Arimo"/>
                </a:rPr>
                <a:t>fiziksel</a:t>
              </a:r>
              <a:r>
                <a:rPr lang="en-US" sz="3000" dirty="0">
                  <a:solidFill>
                    <a:srgbClr val="465557"/>
                  </a:solidFill>
                  <a:latin typeface="Arimo"/>
                  <a:ea typeface="Arimo"/>
                  <a:cs typeface="Arimo"/>
                  <a:sym typeface="Arimo"/>
                </a:rPr>
                <a:t> </a:t>
              </a:r>
              <a:r>
                <a:rPr lang="en-US" sz="3000" dirty="0" err="1">
                  <a:solidFill>
                    <a:srgbClr val="465557"/>
                  </a:solidFill>
                  <a:latin typeface="Arimo"/>
                  <a:ea typeface="Arimo"/>
                  <a:cs typeface="Arimo"/>
                  <a:sym typeface="Arimo"/>
                </a:rPr>
                <a:t>özelliklere</a:t>
              </a:r>
              <a:r>
                <a:rPr lang="en-US" sz="3000" dirty="0">
                  <a:solidFill>
                    <a:srgbClr val="465557"/>
                  </a:solidFill>
                  <a:latin typeface="Arimo"/>
                  <a:ea typeface="Arimo"/>
                  <a:cs typeface="Arimo"/>
                  <a:sym typeface="Arimo"/>
                </a:rPr>
                <a:t> </a:t>
              </a:r>
              <a:r>
                <a:rPr lang="en-US" sz="3000" dirty="0" err="1">
                  <a:solidFill>
                    <a:srgbClr val="465557"/>
                  </a:solidFill>
                  <a:latin typeface="Arimo"/>
                  <a:ea typeface="Arimo"/>
                  <a:cs typeface="Arimo"/>
                  <a:sym typeface="Arimo"/>
                </a:rPr>
                <a:t>bağlı</a:t>
              </a:r>
              <a:r>
                <a:rPr lang="en-US" sz="3000" dirty="0">
                  <a:solidFill>
                    <a:srgbClr val="465557"/>
                  </a:solidFill>
                  <a:latin typeface="Arimo"/>
                  <a:ea typeface="Arimo"/>
                  <a:cs typeface="Arimo"/>
                  <a:sym typeface="Arimo"/>
                </a:rPr>
                <a:t> </a:t>
              </a:r>
              <a:r>
                <a:rPr lang="en-US" sz="3000" dirty="0" err="1">
                  <a:solidFill>
                    <a:srgbClr val="465557"/>
                  </a:solidFill>
                  <a:latin typeface="Arimo"/>
                  <a:ea typeface="Arimo"/>
                  <a:cs typeface="Arimo"/>
                  <a:sym typeface="Arimo"/>
                </a:rPr>
                <a:t>olarak</a:t>
              </a:r>
              <a:r>
                <a:rPr lang="en-US" sz="3000" dirty="0">
                  <a:solidFill>
                    <a:srgbClr val="465557"/>
                  </a:solidFill>
                  <a:latin typeface="Arimo"/>
                  <a:ea typeface="Arimo"/>
                  <a:cs typeface="Arimo"/>
                  <a:sym typeface="Arimo"/>
                </a:rPr>
                <a:t> </a:t>
              </a:r>
              <a:r>
                <a:rPr lang="en-US" sz="3000" dirty="0" err="1">
                  <a:solidFill>
                    <a:srgbClr val="465557"/>
                  </a:solidFill>
                  <a:latin typeface="Arimo"/>
                  <a:ea typeface="Arimo"/>
                  <a:cs typeface="Arimo"/>
                  <a:sym typeface="Arimo"/>
                </a:rPr>
                <a:t>değişir</a:t>
              </a:r>
              <a:r>
                <a:rPr lang="en-US" sz="3000" dirty="0">
                  <a:solidFill>
                    <a:srgbClr val="465557"/>
                  </a:solidFill>
                  <a:latin typeface="Arimo"/>
                  <a:ea typeface="Arimo"/>
                  <a:cs typeface="Arimo"/>
                  <a:sym typeface="Arimo"/>
                </a:rPr>
                <a:t>. </a:t>
              </a:r>
            </a:p>
            <a:p>
              <a:pPr algn="l">
                <a:lnSpc>
                  <a:spcPts val="3600"/>
                </a:lnSpc>
              </a:pPr>
              <a:endParaRPr lang="en-US" sz="3000" dirty="0">
                <a:solidFill>
                  <a:srgbClr val="465557"/>
                </a:solidFill>
                <a:latin typeface="Arimo"/>
                <a:ea typeface="Arimo"/>
                <a:cs typeface="Arimo"/>
                <a:sym typeface="Arimo"/>
              </a:endParaRPr>
            </a:p>
            <a:p>
              <a:pPr marL="542925" lvl="1" indent="-271462" algn="l">
                <a:lnSpc>
                  <a:spcPts val="3600"/>
                </a:lnSpc>
                <a:buFont typeface="Arial"/>
                <a:buChar char="•"/>
              </a:pPr>
              <a:r>
                <a:rPr lang="en-US" sz="3000" u="sng" dirty="0" err="1">
                  <a:solidFill>
                    <a:srgbClr val="465557"/>
                  </a:solidFill>
                  <a:latin typeface="Arimo"/>
                  <a:ea typeface="Arimo"/>
                  <a:cs typeface="Arimo"/>
                  <a:sym typeface="Arimo"/>
                </a:rPr>
                <a:t>Madde</a:t>
              </a:r>
              <a:r>
                <a:rPr lang="en-US" sz="3000" u="sng" dirty="0">
                  <a:solidFill>
                    <a:srgbClr val="465557"/>
                  </a:solidFill>
                  <a:latin typeface="Arimo"/>
                  <a:ea typeface="Arimo"/>
                  <a:cs typeface="Arimo"/>
                  <a:sym typeface="Arimo"/>
                </a:rPr>
                <a:t> </a:t>
              </a:r>
              <a:r>
                <a:rPr lang="en-US" sz="3000" u="sng" dirty="0" err="1">
                  <a:solidFill>
                    <a:srgbClr val="465557"/>
                  </a:solidFill>
                  <a:latin typeface="Arimo"/>
                  <a:ea typeface="Arimo"/>
                  <a:cs typeface="Arimo"/>
                  <a:sym typeface="Arimo"/>
                </a:rPr>
                <a:t>ve</a:t>
              </a:r>
              <a:r>
                <a:rPr lang="en-US" sz="3000" u="sng" dirty="0">
                  <a:solidFill>
                    <a:srgbClr val="465557"/>
                  </a:solidFill>
                  <a:latin typeface="Arimo"/>
                  <a:ea typeface="Arimo"/>
                  <a:cs typeface="Arimo"/>
                  <a:sym typeface="Arimo"/>
                </a:rPr>
                <a:t> </a:t>
              </a:r>
              <a:r>
                <a:rPr lang="en-US" sz="3000" u="sng" dirty="0" err="1">
                  <a:solidFill>
                    <a:srgbClr val="465557"/>
                  </a:solidFill>
                  <a:latin typeface="Arimo"/>
                  <a:ea typeface="Arimo"/>
                  <a:cs typeface="Arimo"/>
                  <a:sym typeface="Arimo"/>
                </a:rPr>
                <a:t>alkol</a:t>
              </a:r>
              <a:r>
                <a:rPr lang="en-US" sz="3000" u="sng" dirty="0">
                  <a:solidFill>
                    <a:srgbClr val="465557"/>
                  </a:solidFill>
                  <a:latin typeface="Arimo"/>
                  <a:ea typeface="Arimo"/>
                  <a:cs typeface="Arimo"/>
                  <a:sym typeface="Arimo"/>
                </a:rPr>
                <a:t> </a:t>
              </a:r>
              <a:r>
                <a:rPr lang="en-US" sz="3000" u="sng" dirty="0" err="1">
                  <a:solidFill>
                    <a:srgbClr val="465557"/>
                  </a:solidFill>
                  <a:latin typeface="Arimo"/>
                  <a:ea typeface="Arimo"/>
                  <a:cs typeface="Arimo"/>
                  <a:sym typeface="Arimo"/>
                </a:rPr>
                <a:t>kullanılması</a:t>
              </a:r>
              <a:r>
                <a:rPr lang="en-US" sz="3000" u="sng" dirty="0">
                  <a:solidFill>
                    <a:srgbClr val="465557"/>
                  </a:solidFill>
                  <a:latin typeface="Arimo"/>
                  <a:ea typeface="Arimo"/>
                  <a:cs typeface="Arimo"/>
                  <a:sym typeface="Arimo"/>
                </a:rPr>
                <a:t>. </a:t>
              </a:r>
            </a:p>
          </p:txBody>
        </p:sp>
      </p:grpSp>
      <p:sp>
        <p:nvSpPr>
          <p:cNvPr id="8" name="Freeform 8"/>
          <p:cNvSpPr/>
          <p:nvPr/>
        </p:nvSpPr>
        <p:spPr>
          <a:xfrm>
            <a:off x="13335000" y="2843210"/>
            <a:ext cx="4381149" cy="6415089"/>
          </a:xfrm>
          <a:custGeom>
            <a:avLst/>
            <a:gdLst/>
            <a:ahLst/>
            <a:cxnLst/>
            <a:rect l="l" t="t" r="r" b="b"/>
            <a:pathLst>
              <a:path w="6106217" h="6415089">
                <a:moveTo>
                  <a:pt x="0" y="0"/>
                </a:moveTo>
                <a:lnTo>
                  <a:pt x="6106217" y="0"/>
                </a:lnTo>
                <a:lnTo>
                  <a:pt x="6106217" y="6415089"/>
                </a:lnTo>
                <a:lnTo>
                  <a:pt x="0" y="6415089"/>
                </a:lnTo>
                <a:lnTo>
                  <a:pt x="0" y="0"/>
                </a:lnTo>
                <a:close/>
              </a:path>
            </a:pathLst>
          </a:custGeom>
          <a:blipFill>
            <a:blip r:embed="rId4"/>
            <a:stretch>
              <a:fillRect l="-1741" r="-1741"/>
            </a:stretch>
          </a:blipFill>
          <a:ln w="38100">
            <a:solidFill>
              <a:schemeClr val="tx2">
                <a:lumMod val="75000"/>
              </a:schemeClr>
            </a:solidFill>
          </a:ln>
        </p:spPr>
      </p:sp>
      <p:sp>
        <p:nvSpPr>
          <p:cNvPr id="9" name="TextBox 9"/>
          <p:cNvSpPr txBox="1"/>
          <p:nvPr/>
        </p:nvSpPr>
        <p:spPr>
          <a:xfrm>
            <a:off x="12950190" y="9493758"/>
            <a:ext cx="3931920" cy="475298"/>
          </a:xfrm>
          <a:prstGeom prst="rect">
            <a:avLst/>
          </a:prstGeom>
        </p:spPr>
        <p:txBody>
          <a:bodyPr lIns="0" tIns="0" rIns="0" bIns="0" rtlCol="0" anchor="t">
            <a:spAutoFit/>
          </a:bodyPr>
          <a:lstStyle/>
          <a:p>
            <a:pPr algn="r">
              <a:lnSpc>
                <a:spcPts val="1800"/>
              </a:lnSpc>
            </a:pPr>
            <a:r>
              <a:rPr lang="en-US" sz="1500" spc="225">
                <a:solidFill>
                  <a:srgbClr val="4A5656"/>
                </a:solidFill>
                <a:latin typeface="Arimo"/>
                <a:ea typeface="Arimo"/>
                <a:cs typeface="Arimo"/>
                <a:sym typeface="Arimo"/>
              </a:rPr>
              <a:t>9</a:t>
            </a:r>
          </a:p>
        </p:txBody>
      </p:sp>
      <p:sp>
        <p:nvSpPr>
          <p:cNvPr id="10" name="TextBox 10"/>
          <p:cNvSpPr txBox="1"/>
          <p:nvPr/>
        </p:nvSpPr>
        <p:spPr>
          <a:xfrm>
            <a:off x="1187262" y="415117"/>
            <a:ext cx="9566910" cy="2211705"/>
          </a:xfrm>
          <a:prstGeom prst="rect">
            <a:avLst/>
          </a:prstGeom>
        </p:spPr>
        <p:txBody>
          <a:bodyPr lIns="0" tIns="0" rIns="0" bIns="0" rtlCol="0" anchor="t">
            <a:spAutoFit/>
          </a:bodyPr>
          <a:lstStyle/>
          <a:p>
            <a:pPr algn="ctr">
              <a:lnSpc>
                <a:spcPts val="5832"/>
              </a:lnSpc>
            </a:pPr>
            <a:r>
              <a:rPr lang="en-US" sz="5400" b="1">
                <a:solidFill>
                  <a:srgbClr val="7FACC8"/>
                </a:solidFill>
                <a:latin typeface="Arimo Bold"/>
                <a:ea typeface="Arimo Bold"/>
                <a:cs typeface="Arimo Bold"/>
                <a:sym typeface="Arimo Bold"/>
              </a:rPr>
              <a:t>ÇOCUĞUN ŞİDDETE UĞRADIĞINA DAİR İPUÇLARI</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360277" y="0"/>
            <a:ext cx="2001482" cy="10287000"/>
            <a:chOff x="0" y="0"/>
            <a:chExt cx="2668642" cy="13716000"/>
          </a:xfrm>
        </p:grpSpPr>
        <p:sp>
          <p:nvSpPr>
            <p:cNvPr id="3" name="Freeform 3"/>
            <p:cNvSpPr/>
            <p:nvPr/>
          </p:nvSpPr>
          <p:spPr>
            <a:xfrm>
              <a:off x="0" y="0"/>
              <a:ext cx="2668651" cy="13716000"/>
            </a:xfrm>
            <a:custGeom>
              <a:avLst/>
              <a:gdLst/>
              <a:ahLst/>
              <a:cxnLst/>
              <a:rect l="l" t="t" r="r" b="b"/>
              <a:pathLst>
                <a:path w="2668651" h="13716000">
                  <a:moveTo>
                    <a:pt x="0" y="0"/>
                  </a:moveTo>
                  <a:lnTo>
                    <a:pt x="2668651" y="0"/>
                  </a:lnTo>
                  <a:lnTo>
                    <a:pt x="2668651" y="13716000"/>
                  </a:lnTo>
                  <a:lnTo>
                    <a:pt x="0" y="13716000"/>
                  </a:lnTo>
                  <a:close/>
                </a:path>
              </a:pathLst>
            </a:custGeom>
            <a:solidFill>
              <a:srgbClr val="BED6DA">
                <a:alpha val="49804"/>
              </a:srgbClr>
            </a:solidFill>
          </p:spPr>
        </p:sp>
      </p:grpSp>
      <p:sp>
        <p:nvSpPr>
          <p:cNvPr id="4" name="Freeform 4"/>
          <p:cNvSpPr/>
          <p:nvPr/>
        </p:nvSpPr>
        <p:spPr>
          <a:xfrm>
            <a:off x="4800600" y="8617148"/>
            <a:ext cx="3276600" cy="1636106"/>
          </a:xfrm>
          <a:custGeom>
            <a:avLst/>
            <a:gdLst/>
            <a:ahLst/>
            <a:cxnLst/>
            <a:rect l="l" t="t" r="r" b="b"/>
            <a:pathLst>
              <a:path w="3657600" h="3105150">
                <a:moveTo>
                  <a:pt x="0" y="0"/>
                </a:moveTo>
                <a:lnTo>
                  <a:pt x="3657600" y="0"/>
                </a:lnTo>
                <a:lnTo>
                  <a:pt x="3657600" y="3105150"/>
                </a:lnTo>
                <a:lnTo>
                  <a:pt x="0" y="3105150"/>
                </a:lnTo>
                <a:lnTo>
                  <a:pt x="0" y="0"/>
                </a:lnTo>
                <a:close/>
              </a:path>
            </a:pathLst>
          </a:custGeom>
          <a:blipFill>
            <a:blip r:embed="rId2">
              <a:extLst>
                <a:ext uri="{96DAC541-7B7A-43D3-8B79-37D633B846F1}">
                  <asvg:svgBlip xmlns:asvg="http://schemas.microsoft.com/office/drawing/2016/SVG/main" r:embed="rId3"/>
                </a:ext>
              </a:extLst>
            </a:blip>
            <a:stretch>
              <a:fillRect t="-153" b="-153"/>
            </a:stretch>
          </a:blipFill>
        </p:spPr>
      </p:sp>
      <p:sp>
        <p:nvSpPr>
          <p:cNvPr id="5" name="TextBox 5"/>
          <p:cNvSpPr txBox="1"/>
          <p:nvPr/>
        </p:nvSpPr>
        <p:spPr>
          <a:xfrm>
            <a:off x="7809852" y="4000500"/>
            <a:ext cx="9334007" cy="4616648"/>
          </a:xfrm>
          <a:prstGeom prst="rect">
            <a:avLst/>
          </a:prstGeom>
        </p:spPr>
        <p:txBody>
          <a:bodyPr wrap="square" lIns="0" tIns="0" rIns="0" bIns="0" rtlCol="0" anchor="t">
            <a:spAutoFit/>
          </a:bodyPr>
          <a:lstStyle/>
          <a:p>
            <a:pPr marL="542925" lvl="1" indent="-271462" algn="l">
              <a:lnSpc>
                <a:spcPts val="3600"/>
              </a:lnSpc>
              <a:buFont typeface="Arial"/>
              <a:buChar char="•"/>
            </a:pPr>
            <a:r>
              <a:rPr lang="en-US" sz="3000" b="1" u="sng" dirty="0" err="1">
                <a:solidFill>
                  <a:srgbClr val="465557"/>
                </a:solidFill>
                <a:latin typeface="Arimo Bold"/>
                <a:ea typeface="Arimo Bold"/>
                <a:cs typeface="Arimo Bold"/>
                <a:sym typeface="Arimo Bold"/>
              </a:rPr>
              <a:t>Etiketlemeden</a:t>
            </a:r>
            <a:r>
              <a:rPr lang="en-US" sz="3000" b="1" u="sng" dirty="0">
                <a:solidFill>
                  <a:srgbClr val="465557"/>
                </a:solidFill>
                <a:latin typeface="Arimo Bold"/>
                <a:ea typeface="Arimo Bold"/>
                <a:cs typeface="Arimo Bold"/>
                <a:sym typeface="Arimo Bold"/>
              </a:rPr>
              <a:t> </a:t>
            </a:r>
            <a:r>
              <a:rPr lang="en-US" sz="3000" b="1" u="sng" dirty="0" err="1">
                <a:solidFill>
                  <a:srgbClr val="465557"/>
                </a:solidFill>
                <a:latin typeface="Arimo Bold"/>
                <a:ea typeface="Arimo Bold"/>
                <a:cs typeface="Arimo Bold"/>
                <a:sym typeface="Arimo Bold"/>
              </a:rPr>
              <a:t>uzak</a:t>
            </a:r>
            <a:r>
              <a:rPr lang="en-US" sz="3000" b="1" u="sng" dirty="0">
                <a:solidFill>
                  <a:srgbClr val="465557"/>
                </a:solidFill>
                <a:latin typeface="Arimo Bold"/>
                <a:ea typeface="Arimo Bold"/>
                <a:cs typeface="Arimo Bold"/>
                <a:sym typeface="Arimo Bold"/>
              </a:rPr>
              <a:t> </a:t>
            </a:r>
            <a:r>
              <a:rPr lang="en-US" sz="3000" b="1" u="sng" dirty="0" err="1">
                <a:solidFill>
                  <a:srgbClr val="465557"/>
                </a:solidFill>
                <a:latin typeface="Arimo Bold"/>
                <a:ea typeface="Arimo Bold"/>
                <a:cs typeface="Arimo Bold"/>
                <a:sym typeface="Arimo Bold"/>
              </a:rPr>
              <a:t>kalınmalıdır</a:t>
            </a:r>
            <a:r>
              <a:rPr lang="en-US" sz="3000" b="1" u="sng" dirty="0">
                <a:solidFill>
                  <a:srgbClr val="465557"/>
                </a:solidFill>
                <a:latin typeface="Arimo Bold"/>
                <a:ea typeface="Arimo Bold"/>
                <a:cs typeface="Arimo Bold"/>
                <a:sym typeface="Arimo Bold"/>
              </a:rPr>
              <a:t>: </a:t>
            </a:r>
            <a:r>
              <a:rPr lang="en-US" sz="3000" dirty="0" err="1">
                <a:solidFill>
                  <a:srgbClr val="465557"/>
                </a:solidFill>
                <a:latin typeface="Arimo"/>
                <a:ea typeface="Arimo"/>
                <a:cs typeface="Arimo"/>
                <a:sym typeface="Arimo"/>
              </a:rPr>
              <a:t>Sen</a:t>
            </a:r>
            <a:r>
              <a:rPr lang="en-US" sz="3000" dirty="0">
                <a:solidFill>
                  <a:srgbClr val="465557"/>
                </a:solidFill>
                <a:latin typeface="Arimo"/>
                <a:ea typeface="Arimo"/>
                <a:cs typeface="Arimo"/>
                <a:sym typeface="Arimo"/>
              </a:rPr>
              <a:t> </a:t>
            </a:r>
            <a:r>
              <a:rPr lang="en-US" sz="3000" dirty="0" err="1">
                <a:solidFill>
                  <a:srgbClr val="465557"/>
                </a:solidFill>
                <a:latin typeface="Arimo"/>
                <a:ea typeface="Arimo"/>
                <a:cs typeface="Arimo"/>
                <a:sym typeface="Arimo"/>
              </a:rPr>
              <a:t>kötü</a:t>
            </a:r>
            <a:r>
              <a:rPr lang="en-US" sz="3000" dirty="0">
                <a:solidFill>
                  <a:srgbClr val="465557"/>
                </a:solidFill>
                <a:latin typeface="Arimo"/>
                <a:ea typeface="Arimo"/>
                <a:cs typeface="Arimo"/>
                <a:sym typeface="Arimo"/>
              </a:rPr>
              <a:t> </a:t>
            </a:r>
            <a:r>
              <a:rPr lang="en-US" sz="3000" dirty="0" err="1">
                <a:solidFill>
                  <a:srgbClr val="465557"/>
                </a:solidFill>
                <a:latin typeface="Arimo"/>
                <a:ea typeface="Arimo"/>
                <a:cs typeface="Arimo"/>
                <a:sym typeface="Arimo"/>
              </a:rPr>
              <a:t>bir</a:t>
            </a:r>
            <a:r>
              <a:rPr lang="en-US" sz="3000" dirty="0">
                <a:solidFill>
                  <a:srgbClr val="465557"/>
                </a:solidFill>
                <a:latin typeface="Arimo"/>
                <a:ea typeface="Arimo"/>
                <a:cs typeface="Arimo"/>
                <a:sym typeface="Arimo"/>
              </a:rPr>
              <a:t> </a:t>
            </a:r>
            <a:r>
              <a:rPr lang="en-US" sz="3000" dirty="0" err="1">
                <a:solidFill>
                  <a:srgbClr val="465557"/>
                </a:solidFill>
                <a:latin typeface="Arimo"/>
                <a:ea typeface="Arimo"/>
                <a:cs typeface="Arimo"/>
                <a:sym typeface="Arimo"/>
              </a:rPr>
              <a:t>çocuksun</a:t>
            </a:r>
            <a:r>
              <a:rPr lang="en-US" sz="3000" dirty="0">
                <a:solidFill>
                  <a:srgbClr val="465557"/>
                </a:solidFill>
                <a:latin typeface="Arimo"/>
                <a:ea typeface="Arimo"/>
                <a:cs typeface="Arimo"/>
                <a:sym typeface="Arimo"/>
              </a:rPr>
              <a:t>, </a:t>
            </a:r>
            <a:r>
              <a:rPr lang="en-US" sz="3000" dirty="0" err="1">
                <a:solidFill>
                  <a:srgbClr val="465557"/>
                </a:solidFill>
                <a:latin typeface="Arimo"/>
                <a:ea typeface="Arimo"/>
                <a:cs typeface="Arimo"/>
                <a:sym typeface="Arimo"/>
              </a:rPr>
              <a:t>başarısız</a:t>
            </a:r>
            <a:r>
              <a:rPr lang="en-US" sz="3000" dirty="0">
                <a:solidFill>
                  <a:srgbClr val="465557"/>
                </a:solidFill>
                <a:latin typeface="Arimo"/>
                <a:ea typeface="Arimo"/>
                <a:cs typeface="Arimo"/>
                <a:sym typeface="Arimo"/>
              </a:rPr>
              <a:t> </a:t>
            </a:r>
            <a:r>
              <a:rPr lang="en-US" sz="3000" dirty="0" err="1">
                <a:solidFill>
                  <a:srgbClr val="465557"/>
                </a:solidFill>
                <a:latin typeface="Arimo"/>
                <a:ea typeface="Arimo"/>
                <a:cs typeface="Arimo"/>
                <a:sym typeface="Arimo"/>
              </a:rPr>
              <a:t>bir</a:t>
            </a:r>
            <a:r>
              <a:rPr lang="en-US" sz="3000" dirty="0">
                <a:solidFill>
                  <a:srgbClr val="465557"/>
                </a:solidFill>
                <a:latin typeface="Arimo"/>
                <a:ea typeface="Arimo"/>
                <a:cs typeface="Arimo"/>
                <a:sym typeface="Arimo"/>
              </a:rPr>
              <a:t> </a:t>
            </a:r>
            <a:r>
              <a:rPr lang="en-US" sz="3000" dirty="0" err="1">
                <a:solidFill>
                  <a:srgbClr val="465557"/>
                </a:solidFill>
                <a:latin typeface="Arimo"/>
                <a:ea typeface="Arimo"/>
                <a:cs typeface="Arimo"/>
                <a:sym typeface="Arimo"/>
              </a:rPr>
              <a:t>öğrencisin</a:t>
            </a:r>
            <a:r>
              <a:rPr lang="en-US" sz="3000" dirty="0">
                <a:solidFill>
                  <a:srgbClr val="465557"/>
                </a:solidFill>
                <a:latin typeface="Arimo"/>
                <a:ea typeface="Arimo"/>
                <a:cs typeface="Arimo"/>
                <a:sym typeface="Arimo"/>
              </a:rPr>
              <a:t> </a:t>
            </a:r>
            <a:r>
              <a:rPr lang="en-US" sz="3000" dirty="0" err="1">
                <a:solidFill>
                  <a:srgbClr val="465557"/>
                </a:solidFill>
                <a:latin typeface="Arimo"/>
                <a:ea typeface="Arimo"/>
                <a:cs typeface="Arimo"/>
                <a:sym typeface="Arimo"/>
              </a:rPr>
              <a:t>diye</a:t>
            </a:r>
            <a:r>
              <a:rPr lang="en-US" sz="3000" dirty="0">
                <a:solidFill>
                  <a:srgbClr val="465557"/>
                </a:solidFill>
                <a:latin typeface="Arimo"/>
                <a:ea typeface="Arimo"/>
                <a:cs typeface="Arimo"/>
                <a:sym typeface="Arimo"/>
              </a:rPr>
              <a:t> </a:t>
            </a:r>
            <a:r>
              <a:rPr lang="en-US" sz="3000" dirty="0" err="1">
                <a:solidFill>
                  <a:srgbClr val="465557"/>
                </a:solidFill>
                <a:latin typeface="Arimo"/>
                <a:ea typeface="Arimo"/>
                <a:cs typeface="Arimo"/>
                <a:sym typeface="Arimo"/>
              </a:rPr>
              <a:t>eleştirilen</a:t>
            </a:r>
            <a:r>
              <a:rPr lang="en-US" sz="3000" dirty="0">
                <a:solidFill>
                  <a:srgbClr val="465557"/>
                </a:solidFill>
                <a:latin typeface="Arimo"/>
                <a:ea typeface="Arimo"/>
                <a:cs typeface="Arimo"/>
                <a:sym typeface="Arimo"/>
              </a:rPr>
              <a:t> </a:t>
            </a:r>
            <a:r>
              <a:rPr lang="en-US" sz="3000" dirty="0" err="1">
                <a:solidFill>
                  <a:srgbClr val="465557"/>
                </a:solidFill>
                <a:latin typeface="Arimo"/>
                <a:ea typeface="Arimo"/>
                <a:cs typeface="Arimo"/>
                <a:sym typeface="Arimo"/>
              </a:rPr>
              <a:t>ve</a:t>
            </a:r>
            <a:r>
              <a:rPr lang="en-US" sz="3000" dirty="0">
                <a:solidFill>
                  <a:srgbClr val="465557"/>
                </a:solidFill>
                <a:latin typeface="Arimo"/>
                <a:ea typeface="Arimo"/>
                <a:cs typeface="Arimo"/>
                <a:sym typeface="Arimo"/>
              </a:rPr>
              <a:t> </a:t>
            </a:r>
            <a:r>
              <a:rPr lang="en-US" sz="3000" dirty="0" err="1">
                <a:solidFill>
                  <a:srgbClr val="465557"/>
                </a:solidFill>
                <a:latin typeface="Arimo"/>
                <a:ea typeface="Arimo"/>
                <a:cs typeface="Arimo"/>
                <a:sym typeface="Arimo"/>
              </a:rPr>
              <a:t>etiketlenen</a:t>
            </a:r>
            <a:r>
              <a:rPr lang="en-US" sz="3000" dirty="0">
                <a:solidFill>
                  <a:srgbClr val="465557"/>
                </a:solidFill>
                <a:latin typeface="Arimo"/>
                <a:ea typeface="Arimo"/>
                <a:cs typeface="Arimo"/>
                <a:sym typeface="Arimo"/>
              </a:rPr>
              <a:t> </a:t>
            </a:r>
            <a:r>
              <a:rPr lang="en-US" sz="3000" dirty="0" err="1">
                <a:solidFill>
                  <a:srgbClr val="465557"/>
                </a:solidFill>
                <a:latin typeface="Arimo"/>
                <a:ea typeface="Arimo"/>
                <a:cs typeface="Arimo"/>
                <a:sym typeface="Arimo"/>
              </a:rPr>
              <a:t>çocuk</a:t>
            </a:r>
            <a:r>
              <a:rPr lang="en-US" sz="3000" dirty="0">
                <a:solidFill>
                  <a:srgbClr val="465557"/>
                </a:solidFill>
                <a:latin typeface="Arimo"/>
                <a:ea typeface="Arimo"/>
                <a:cs typeface="Arimo"/>
                <a:sym typeface="Arimo"/>
              </a:rPr>
              <a:t> </a:t>
            </a:r>
            <a:r>
              <a:rPr lang="en-US" sz="3000" dirty="0" err="1">
                <a:solidFill>
                  <a:srgbClr val="465557"/>
                </a:solidFill>
                <a:latin typeface="Arimo"/>
                <a:ea typeface="Arimo"/>
                <a:cs typeface="Arimo"/>
                <a:sym typeface="Arimo"/>
              </a:rPr>
              <a:t>etki-tepki</a:t>
            </a:r>
            <a:r>
              <a:rPr lang="en-US" sz="3000" dirty="0">
                <a:solidFill>
                  <a:srgbClr val="465557"/>
                </a:solidFill>
                <a:latin typeface="Arimo"/>
                <a:ea typeface="Arimo"/>
                <a:cs typeface="Arimo"/>
                <a:sym typeface="Arimo"/>
              </a:rPr>
              <a:t> </a:t>
            </a:r>
            <a:r>
              <a:rPr lang="en-US" sz="3000" dirty="0" err="1">
                <a:solidFill>
                  <a:srgbClr val="465557"/>
                </a:solidFill>
                <a:latin typeface="Arimo"/>
                <a:ea typeface="Arimo"/>
                <a:cs typeface="Arimo"/>
                <a:sym typeface="Arimo"/>
              </a:rPr>
              <a:t>sonucu</a:t>
            </a:r>
            <a:r>
              <a:rPr lang="en-US" sz="3000" dirty="0">
                <a:solidFill>
                  <a:srgbClr val="465557"/>
                </a:solidFill>
                <a:latin typeface="Arimo"/>
                <a:ea typeface="Arimo"/>
                <a:cs typeface="Arimo"/>
                <a:sym typeface="Arimo"/>
              </a:rPr>
              <a:t> </a:t>
            </a:r>
            <a:r>
              <a:rPr lang="en-US" sz="3000" dirty="0" err="1">
                <a:solidFill>
                  <a:srgbClr val="465557"/>
                </a:solidFill>
                <a:latin typeface="Arimo"/>
                <a:ea typeface="Arimo"/>
                <a:cs typeface="Arimo"/>
                <a:sym typeface="Arimo"/>
              </a:rPr>
              <a:t>olarak</a:t>
            </a:r>
            <a:r>
              <a:rPr lang="en-US" sz="3000" dirty="0">
                <a:solidFill>
                  <a:srgbClr val="465557"/>
                </a:solidFill>
                <a:latin typeface="Arimo"/>
                <a:ea typeface="Arimo"/>
                <a:cs typeface="Arimo"/>
                <a:sym typeface="Arimo"/>
              </a:rPr>
              <a:t> </a:t>
            </a:r>
            <a:r>
              <a:rPr lang="en-US" sz="3000" dirty="0" err="1">
                <a:solidFill>
                  <a:srgbClr val="465557"/>
                </a:solidFill>
                <a:latin typeface="Arimo"/>
                <a:ea typeface="Arimo"/>
                <a:cs typeface="Arimo"/>
                <a:sym typeface="Arimo"/>
              </a:rPr>
              <a:t>olumsuz</a:t>
            </a:r>
            <a:r>
              <a:rPr lang="en-US" sz="3000" dirty="0">
                <a:solidFill>
                  <a:srgbClr val="465557"/>
                </a:solidFill>
                <a:latin typeface="Arimo"/>
                <a:ea typeface="Arimo"/>
                <a:cs typeface="Arimo"/>
                <a:sym typeface="Arimo"/>
              </a:rPr>
              <a:t> </a:t>
            </a:r>
            <a:r>
              <a:rPr lang="en-US" sz="3000" dirty="0" err="1">
                <a:solidFill>
                  <a:srgbClr val="465557"/>
                </a:solidFill>
                <a:latin typeface="Arimo"/>
                <a:ea typeface="Arimo"/>
                <a:cs typeface="Arimo"/>
                <a:sym typeface="Arimo"/>
              </a:rPr>
              <a:t>davranışlar</a:t>
            </a:r>
            <a:r>
              <a:rPr lang="en-US" sz="3000" dirty="0">
                <a:solidFill>
                  <a:srgbClr val="465557"/>
                </a:solidFill>
                <a:latin typeface="Arimo"/>
                <a:ea typeface="Arimo"/>
                <a:cs typeface="Arimo"/>
                <a:sym typeface="Arimo"/>
              </a:rPr>
              <a:t> </a:t>
            </a:r>
            <a:r>
              <a:rPr lang="en-US" sz="3000" dirty="0" err="1">
                <a:solidFill>
                  <a:srgbClr val="465557"/>
                </a:solidFill>
                <a:latin typeface="Arimo"/>
                <a:ea typeface="Arimo"/>
                <a:cs typeface="Arimo"/>
                <a:sym typeface="Arimo"/>
              </a:rPr>
              <a:t>sergilemeye</a:t>
            </a:r>
            <a:r>
              <a:rPr lang="en-US" sz="3000" dirty="0">
                <a:solidFill>
                  <a:srgbClr val="465557"/>
                </a:solidFill>
                <a:latin typeface="Arimo"/>
                <a:ea typeface="Arimo"/>
                <a:cs typeface="Arimo"/>
                <a:sym typeface="Arimo"/>
              </a:rPr>
              <a:t> </a:t>
            </a:r>
            <a:r>
              <a:rPr lang="en-US" sz="3000" dirty="0" err="1">
                <a:solidFill>
                  <a:srgbClr val="465557"/>
                </a:solidFill>
                <a:latin typeface="Arimo"/>
                <a:ea typeface="Arimo"/>
                <a:cs typeface="Arimo"/>
                <a:sym typeface="Arimo"/>
              </a:rPr>
              <a:t>devam</a:t>
            </a:r>
            <a:r>
              <a:rPr lang="en-US" sz="3000" dirty="0">
                <a:solidFill>
                  <a:srgbClr val="465557"/>
                </a:solidFill>
                <a:latin typeface="Arimo"/>
                <a:ea typeface="Arimo"/>
                <a:cs typeface="Arimo"/>
                <a:sym typeface="Arimo"/>
              </a:rPr>
              <a:t> </a:t>
            </a:r>
            <a:r>
              <a:rPr lang="en-US" sz="3000" dirty="0" err="1">
                <a:solidFill>
                  <a:srgbClr val="465557"/>
                </a:solidFill>
                <a:latin typeface="Arimo"/>
                <a:ea typeface="Arimo"/>
                <a:cs typeface="Arimo"/>
                <a:sym typeface="Arimo"/>
              </a:rPr>
              <a:t>eder</a:t>
            </a:r>
            <a:r>
              <a:rPr lang="en-US" sz="3000" dirty="0">
                <a:solidFill>
                  <a:srgbClr val="465557"/>
                </a:solidFill>
                <a:latin typeface="Arimo"/>
                <a:ea typeface="Arimo"/>
                <a:cs typeface="Arimo"/>
                <a:sym typeface="Arimo"/>
              </a:rPr>
              <a:t>. </a:t>
            </a:r>
          </a:p>
          <a:p>
            <a:pPr algn="l">
              <a:lnSpc>
                <a:spcPts val="3600"/>
              </a:lnSpc>
            </a:pPr>
            <a:endParaRPr lang="en-US" sz="3000" dirty="0">
              <a:solidFill>
                <a:srgbClr val="465557"/>
              </a:solidFill>
              <a:latin typeface="Arimo"/>
              <a:ea typeface="Arimo"/>
              <a:cs typeface="Arimo"/>
              <a:sym typeface="Arimo"/>
            </a:endParaRPr>
          </a:p>
          <a:p>
            <a:pPr marL="542925" lvl="1" indent="-271462" algn="l">
              <a:lnSpc>
                <a:spcPts val="3600"/>
              </a:lnSpc>
              <a:buFont typeface="Arial"/>
              <a:buChar char="•"/>
            </a:pPr>
            <a:r>
              <a:rPr lang="en-US" sz="3000" b="1" u="sng" dirty="0" err="1">
                <a:solidFill>
                  <a:srgbClr val="465557"/>
                </a:solidFill>
                <a:latin typeface="Arimo Bold"/>
                <a:ea typeface="Arimo Bold"/>
                <a:cs typeface="Arimo Bold"/>
                <a:sym typeface="Arimo Bold"/>
              </a:rPr>
              <a:t>Şiddet</a:t>
            </a:r>
            <a:r>
              <a:rPr lang="en-US" sz="3000" b="1" u="sng" dirty="0">
                <a:solidFill>
                  <a:srgbClr val="465557"/>
                </a:solidFill>
                <a:latin typeface="Arimo Bold"/>
                <a:ea typeface="Arimo Bold"/>
                <a:cs typeface="Arimo Bold"/>
                <a:sym typeface="Arimo Bold"/>
              </a:rPr>
              <a:t> </a:t>
            </a:r>
            <a:r>
              <a:rPr lang="en-US" sz="3000" b="1" u="sng" dirty="0" err="1">
                <a:solidFill>
                  <a:srgbClr val="465557"/>
                </a:solidFill>
                <a:latin typeface="Arimo Bold"/>
                <a:ea typeface="Arimo Bold"/>
                <a:cs typeface="Arimo Bold"/>
                <a:sym typeface="Arimo Bold"/>
              </a:rPr>
              <a:t>ve</a:t>
            </a:r>
            <a:r>
              <a:rPr lang="en-US" sz="3000" b="1" u="sng" dirty="0">
                <a:solidFill>
                  <a:srgbClr val="465557"/>
                </a:solidFill>
                <a:latin typeface="Arimo Bold"/>
                <a:ea typeface="Arimo Bold"/>
                <a:cs typeface="Arimo Bold"/>
                <a:sym typeface="Arimo Bold"/>
              </a:rPr>
              <a:t> </a:t>
            </a:r>
            <a:r>
              <a:rPr lang="en-US" sz="3000" b="1" u="sng" dirty="0" err="1">
                <a:solidFill>
                  <a:srgbClr val="465557"/>
                </a:solidFill>
                <a:latin typeface="Arimo Bold"/>
                <a:ea typeface="Arimo Bold"/>
                <a:cs typeface="Arimo Bold"/>
                <a:sym typeface="Arimo Bold"/>
              </a:rPr>
              <a:t>saldırganlık</a:t>
            </a:r>
            <a:r>
              <a:rPr lang="en-US" sz="3000" b="1" u="sng" dirty="0">
                <a:solidFill>
                  <a:srgbClr val="465557"/>
                </a:solidFill>
                <a:latin typeface="Arimo Bold"/>
                <a:ea typeface="Arimo Bold"/>
                <a:cs typeface="Arimo Bold"/>
                <a:sym typeface="Arimo Bold"/>
              </a:rPr>
              <a:t> </a:t>
            </a:r>
            <a:r>
              <a:rPr lang="en-US" sz="3000" b="1" u="sng" dirty="0" err="1">
                <a:solidFill>
                  <a:srgbClr val="465557"/>
                </a:solidFill>
                <a:latin typeface="Arimo Bold"/>
                <a:ea typeface="Arimo Bold"/>
                <a:cs typeface="Arimo Bold"/>
                <a:sym typeface="Arimo Bold"/>
              </a:rPr>
              <a:t>meydana</a:t>
            </a:r>
            <a:r>
              <a:rPr lang="en-US" sz="3000" b="1" u="sng" dirty="0">
                <a:solidFill>
                  <a:srgbClr val="465557"/>
                </a:solidFill>
                <a:latin typeface="Arimo Bold"/>
                <a:ea typeface="Arimo Bold"/>
                <a:cs typeface="Arimo Bold"/>
                <a:sym typeface="Arimo Bold"/>
              </a:rPr>
              <a:t> </a:t>
            </a:r>
            <a:r>
              <a:rPr lang="en-US" sz="3000" b="1" u="sng" dirty="0" err="1">
                <a:solidFill>
                  <a:srgbClr val="465557"/>
                </a:solidFill>
                <a:latin typeface="Arimo Bold"/>
                <a:ea typeface="Arimo Bold"/>
                <a:cs typeface="Arimo Bold"/>
                <a:sym typeface="Arimo Bold"/>
              </a:rPr>
              <a:t>geldiği</a:t>
            </a:r>
            <a:r>
              <a:rPr lang="en-US" sz="3000" b="1" u="sng" dirty="0">
                <a:solidFill>
                  <a:srgbClr val="465557"/>
                </a:solidFill>
                <a:latin typeface="Arimo Bold"/>
                <a:ea typeface="Arimo Bold"/>
                <a:cs typeface="Arimo Bold"/>
                <a:sym typeface="Arimo Bold"/>
              </a:rPr>
              <a:t> </a:t>
            </a:r>
            <a:r>
              <a:rPr lang="en-US" sz="3000" b="1" u="sng" dirty="0" err="1">
                <a:solidFill>
                  <a:srgbClr val="465557"/>
                </a:solidFill>
                <a:latin typeface="Arimo Bold"/>
                <a:ea typeface="Arimo Bold"/>
                <a:cs typeface="Arimo Bold"/>
                <a:sym typeface="Arimo Bold"/>
              </a:rPr>
              <a:t>ortam</a:t>
            </a:r>
            <a:r>
              <a:rPr lang="en-US" sz="3000" b="1" u="sng" dirty="0">
                <a:solidFill>
                  <a:srgbClr val="465557"/>
                </a:solidFill>
                <a:latin typeface="Arimo Bold"/>
                <a:ea typeface="Arimo Bold"/>
                <a:cs typeface="Arimo Bold"/>
                <a:sym typeface="Arimo Bold"/>
              </a:rPr>
              <a:t> </a:t>
            </a:r>
            <a:r>
              <a:rPr lang="en-US" sz="3000" b="1" u="sng" dirty="0" err="1">
                <a:solidFill>
                  <a:srgbClr val="465557"/>
                </a:solidFill>
                <a:latin typeface="Arimo Bold"/>
                <a:ea typeface="Arimo Bold"/>
                <a:cs typeface="Arimo Bold"/>
                <a:sym typeface="Arimo Bold"/>
              </a:rPr>
              <a:t>içinde</a:t>
            </a:r>
            <a:r>
              <a:rPr lang="en-US" sz="3000" b="1" u="sng" dirty="0">
                <a:solidFill>
                  <a:srgbClr val="465557"/>
                </a:solidFill>
                <a:latin typeface="Arimo Bold"/>
                <a:ea typeface="Arimo Bold"/>
                <a:cs typeface="Arimo Bold"/>
                <a:sym typeface="Arimo Bold"/>
              </a:rPr>
              <a:t> </a:t>
            </a:r>
            <a:r>
              <a:rPr lang="en-US" sz="3000" b="1" u="sng" dirty="0" err="1">
                <a:solidFill>
                  <a:srgbClr val="465557"/>
                </a:solidFill>
                <a:latin typeface="Arimo Bold"/>
                <a:ea typeface="Arimo Bold"/>
                <a:cs typeface="Arimo Bold"/>
                <a:sym typeface="Arimo Bold"/>
              </a:rPr>
              <a:t>anlaşılmaya</a:t>
            </a:r>
            <a:r>
              <a:rPr lang="en-US" sz="3000" b="1" u="sng" dirty="0">
                <a:solidFill>
                  <a:srgbClr val="465557"/>
                </a:solidFill>
                <a:latin typeface="Arimo Bold"/>
                <a:ea typeface="Arimo Bold"/>
                <a:cs typeface="Arimo Bold"/>
                <a:sym typeface="Arimo Bold"/>
              </a:rPr>
              <a:t> </a:t>
            </a:r>
            <a:r>
              <a:rPr lang="en-US" sz="3000" b="1" u="sng" dirty="0" err="1">
                <a:solidFill>
                  <a:srgbClr val="465557"/>
                </a:solidFill>
                <a:latin typeface="Arimo Bold"/>
                <a:ea typeface="Arimo Bold"/>
                <a:cs typeface="Arimo Bold"/>
                <a:sym typeface="Arimo Bold"/>
              </a:rPr>
              <a:t>çalışılmalıdır</a:t>
            </a:r>
            <a:r>
              <a:rPr lang="en-US" sz="3000" b="1" u="sng" dirty="0">
                <a:solidFill>
                  <a:srgbClr val="465557"/>
                </a:solidFill>
                <a:latin typeface="Arimo Bold"/>
                <a:ea typeface="Arimo Bold"/>
                <a:cs typeface="Arimo Bold"/>
                <a:sym typeface="Arimo Bold"/>
              </a:rPr>
              <a:t>: </a:t>
            </a:r>
            <a:r>
              <a:rPr lang="en-US" sz="3000" dirty="0" err="1">
                <a:solidFill>
                  <a:srgbClr val="465557"/>
                </a:solidFill>
                <a:latin typeface="Arimo"/>
                <a:ea typeface="Arimo"/>
                <a:cs typeface="Arimo"/>
                <a:sym typeface="Arimo"/>
              </a:rPr>
              <a:t>Şiddet</a:t>
            </a:r>
            <a:r>
              <a:rPr lang="en-US" sz="3000" dirty="0">
                <a:solidFill>
                  <a:srgbClr val="465557"/>
                </a:solidFill>
                <a:latin typeface="Arimo"/>
                <a:ea typeface="Arimo"/>
                <a:cs typeface="Arimo"/>
                <a:sym typeface="Arimo"/>
              </a:rPr>
              <a:t> </a:t>
            </a:r>
            <a:r>
              <a:rPr lang="en-US" sz="3000" dirty="0" err="1">
                <a:solidFill>
                  <a:srgbClr val="465557"/>
                </a:solidFill>
                <a:latin typeface="Arimo"/>
                <a:ea typeface="Arimo"/>
                <a:cs typeface="Arimo"/>
                <a:sym typeface="Arimo"/>
              </a:rPr>
              <a:t>durumsaldır</a:t>
            </a:r>
            <a:r>
              <a:rPr lang="en-US" sz="3000" dirty="0">
                <a:solidFill>
                  <a:srgbClr val="465557"/>
                </a:solidFill>
                <a:latin typeface="Arimo"/>
                <a:ea typeface="Arimo"/>
                <a:cs typeface="Arimo"/>
                <a:sym typeface="Arimo"/>
              </a:rPr>
              <a:t>, </a:t>
            </a:r>
            <a:r>
              <a:rPr lang="en-US" sz="3000" dirty="0" err="1">
                <a:solidFill>
                  <a:srgbClr val="465557"/>
                </a:solidFill>
                <a:latin typeface="Arimo"/>
                <a:ea typeface="Arimo"/>
                <a:cs typeface="Arimo"/>
                <a:sym typeface="Arimo"/>
              </a:rPr>
              <a:t>bir</a:t>
            </a:r>
            <a:r>
              <a:rPr lang="en-US" sz="3000" dirty="0">
                <a:solidFill>
                  <a:srgbClr val="465557"/>
                </a:solidFill>
                <a:latin typeface="Arimo"/>
                <a:ea typeface="Arimo"/>
                <a:cs typeface="Arimo"/>
                <a:sym typeface="Arimo"/>
              </a:rPr>
              <a:t> </a:t>
            </a:r>
            <a:r>
              <a:rPr lang="en-US" sz="3000" dirty="0" err="1">
                <a:solidFill>
                  <a:srgbClr val="465557"/>
                </a:solidFill>
                <a:latin typeface="Arimo"/>
                <a:ea typeface="Arimo"/>
                <a:cs typeface="Arimo"/>
                <a:sym typeface="Arimo"/>
              </a:rPr>
              <a:t>dışa</a:t>
            </a:r>
            <a:r>
              <a:rPr lang="en-US" sz="3000" dirty="0">
                <a:solidFill>
                  <a:srgbClr val="465557"/>
                </a:solidFill>
                <a:latin typeface="Arimo"/>
                <a:ea typeface="Arimo"/>
                <a:cs typeface="Arimo"/>
                <a:sym typeface="Arimo"/>
              </a:rPr>
              <a:t> </a:t>
            </a:r>
            <a:r>
              <a:rPr lang="en-US" sz="3000" dirty="0" err="1">
                <a:solidFill>
                  <a:srgbClr val="465557"/>
                </a:solidFill>
                <a:latin typeface="Arimo"/>
                <a:ea typeface="Arimo"/>
                <a:cs typeface="Arimo"/>
                <a:sym typeface="Arimo"/>
              </a:rPr>
              <a:t>vurumdur</a:t>
            </a:r>
            <a:r>
              <a:rPr lang="en-US" sz="3000" dirty="0">
                <a:solidFill>
                  <a:srgbClr val="465557"/>
                </a:solidFill>
                <a:latin typeface="Arimo"/>
                <a:ea typeface="Arimo"/>
                <a:cs typeface="Arimo"/>
                <a:sym typeface="Arimo"/>
              </a:rPr>
              <a:t>. </a:t>
            </a:r>
            <a:r>
              <a:rPr lang="en-US" sz="3000" dirty="0" err="1">
                <a:solidFill>
                  <a:srgbClr val="465557"/>
                </a:solidFill>
                <a:latin typeface="Arimo"/>
                <a:ea typeface="Arimo"/>
                <a:cs typeface="Arimo"/>
                <a:sym typeface="Arimo"/>
              </a:rPr>
              <a:t>Sorunlarla</a:t>
            </a:r>
            <a:r>
              <a:rPr lang="en-US" sz="3000" dirty="0">
                <a:solidFill>
                  <a:srgbClr val="465557"/>
                </a:solidFill>
                <a:latin typeface="Arimo"/>
                <a:ea typeface="Arimo"/>
                <a:cs typeface="Arimo"/>
                <a:sym typeface="Arimo"/>
              </a:rPr>
              <a:t> </a:t>
            </a:r>
            <a:r>
              <a:rPr lang="en-US" sz="3000" dirty="0" err="1">
                <a:solidFill>
                  <a:srgbClr val="465557"/>
                </a:solidFill>
                <a:latin typeface="Arimo"/>
                <a:ea typeface="Arimo"/>
                <a:cs typeface="Arimo"/>
                <a:sym typeface="Arimo"/>
              </a:rPr>
              <a:t>başa</a:t>
            </a:r>
            <a:r>
              <a:rPr lang="en-US" sz="3000" dirty="0">
                <a:solidFill>
                  <a:srgbClr val="465557"/>
                </a:solidFill>
                <a:latin typeface="Arimo"/>
                <a:ea typeface="Arimo"/>
                <a:cs typeface="Arimo"/>
                <a:sym typeface="Arimo"/>
              </a:rPr>
              <a:t> </a:t>
            </a:r>
            <a:r>
              <a:rPr lang="en-US" sz="3000" dirty="0" err="1">
                <a:solidFill>
                  <a:srgbClr val="465557"/>
                </a:solidFill>
                <a:latin typeface="Arimo"/>
                <a:ea typeface="Arimo"/>
                <a:cs typeface="Arimo"/>
                <a:sym typeface="Arimo"/>
              </a:rPr>
              <a:t>çıkma</a:t>
            </a:r>
            <a:r>
              <a:rPr lang="en-US" sz="3000" dirty="0">
                <a:solidFill>
                  <a:srgbClr val="465557"/>
                </a:solidFill>
                <a:latin typeface="Arimo"/>
                <a:ea typeface="Arimo"/>
                <a:cs typeface="Arimo"/>
                <a:sym typeface="Arimo"/>
              </a:rPr>
              <a:t> </a:t>
            </a:r>
            <a:r>
              <a:rPr lang="en-US" sz="3000" dirty="0" err="1">
                <a:solidFill>
                  <a:srgbClr val="465557"/>
                </a:solidFill>
                <a:latin typeface="Arimo"/>
                <a:ea typeface="Arimo"/>
                <a:cs typeface="Arimo"/>
                <a:sym typeface="Arimo"/>
              </a:rPr>
              <a:t>becerisi</a:t>
            </a:r>
            <a:r>
              <a:rPr lang="en-US" sz="3000" dirty="0">
                <a:solidFill>
                  <a:srgbClr val="465557"/>
                </a:solidFill>
                <a:latin typeface="Arimo"/>
                <a:ea typeface="Arimo"/>
                <a:cs typeface="Arimo"/>
                <a:sym typeface="Arimo"/>
              </a:rPr>
              <a:t> </a:t>
            </a:r>
            <a:r>
              <a:rPr lang="en-US" sz="3000" dirty="0" err="1">
                <a:solidFill>
                  <a:srgbClr val="465557"/>
                </a:solidFill>
                <a:latin typeface="Arimo"/>
                <a:ea typeface="Arimo"/>
                <a:cs typeface="Arimo"/>
                <a:sym typeface="Arimo"/>
              </a:rPr>
              <a:t>düşük</a:t>
            </a:r>
            <a:r>
              <a:rPr lang="en-US" sz="3000" dirty="0">
                <a:solidFill>
                  <a:srgbClr val="465557"/>
                </a:solidFill>
                <a:latin typeface="Arimo"/>
                <a:ea typeface="Arimo"/>
                <a:cs typeface="Arimo"/>
                <a:sym typeface="Arimo"/>
              </a:rPr>
              <a:t> </a:t>
            </a:r>
            <a:r>
              <a:rPr lang="en-US" sz="3000" dirty="0" err="1">
                <a:solidFill>
                  <a:srgbClr val="465557"/>
                </a:solidFill>
                <a:latin typeface="Arimo"/>
                <a:ea typeface="Arimo"/>
                <a:cs typeface="Arimo"/>
                <a:sym typeface="Arimo"/>
              </a:rPr>
              <a:t>olan</a:t>
            </a:r>
            <a:r>
              <a:rPr lang="en-US" sz="3000" dirty="0">
                <a:solidFill>
                  <a:srgbClr val="465557"/>
                </a:solidFill>
                <a:latin typeface="Arimo"/>
                <a:ea typeface="Arimo"/>
                <a:cs typeface="Arimo"/>
                <a:sym typeface="Arimo"/>
              </a:rPr>
              <a:t> </a:t>
            </a:r>
            <a:r>
              <a:rPr lang="en-US" sz="3000" dirty="0" err="1">
                <a:solidFill>
                  <a:srgbClr val="465557"/>
                </a:solidFill>
                <a:latin typeface="Arimo"/>
                <a:ea typeface="Arimo"/>
                <a:cs typeface="Arimo"/>
                <a:sym typeface="Arimo"/>
              </a:rPr>
              <a:t>bireylerde</a:t>
            </a:r>
            <a:r>
              <a:rPr lang="en-US" sz="3000" dirty="0">
                <a:solidFill>
                  <a:srgbClr val="465557"/>
                </a:solidFill>
                <a:latin typeface="Arimo"/>
                <a:ea typeface="Arimo"/>
                <a:cs typeface="Arimo"/>
                <a:sym typeface="Arimo"/>
              </a:rPr>
              <a:t> </a:t>
            </a:r>
            <a:r>
              <a:rPr lang="en-US" sz="3000" dirty="0" err="1">
                <a:solidFill>
                  <a:srgbClr val="465557"/>
                </a:solidFill>
                <a:latin typeface="Arimo"/>
                <a:ea typeface="Arimo"/>
                <a:cs typeface="Arimo"/>
                <a:sym typeface="Arimo"/>
              </a:rPr>
              <a:t>ortaya</a:t>
            </a:r>
            <a:r>
              <a:rPr lang="en-US" sz="3000" dirty="0">
                <a:solidFill>
                  <a:srgbClr val="465557"/>
                </a:solidFill>
                <a:latin typeface="Arimo"/>
                <a:ea typeface="Arimo"/>
                <a:cs typeface="Arimo"/>
                <a:sym typeface="Arimo"/>
              </a:rPr>
              <a:t> </a:t>
            </a:r>
            <a:r>
              <a:rPr lang="en-US" sz="3000" dirty="0" err="1">
                <a:solidFill>
                  <a:srgbClr val="465557"/>
                </a:solidFill>
                <a:latin typeface="Arimo"/>
                <a:ea typeface="Arimo"/>
                <a:cs typeface="Arimo"/>
                <a:sym typeface="Arimo"/>
              </a:rPr>
              <a:t>çıkar</a:t>
            </a:r>
            <a:r>
              <a:rPr lang="en-US" sz="3000" dirty="0">
                <a:solidFill>
                  <a:srgbClr val="465557"/>
                </a:solidFill>
                <a:latin typeface="Arimo"/>
                <a:ea typeface="Arimo"/>
                <a:cs typeface="Arimo"/>
                <a:sym typeface="Arimo"/>
              </a:rPr>
              <a:t>.</a:t>
            </a:r>
          </a:p>
          <a:p>
            <a:pPr marL="542925" lvl="1" indent="-271462" algn="l">
              <a:lnSpc>
                <a:spcPts val="3600"/>
              </a:lnSpc>
            </a:pPr>
            <a:endParaRPr lang="en-US" sz="3000" dirty="0">
              <a:solidFill>
                <a:srgbClr val="465557"/>
              </a:solidFill>
              <a:latin typeface="Arimo"/>
              <a:ea typeface="Arimo"/>
              <a:cs typeface="Arimo"/>
              <a:sym typeface="Arimo"/>
            </a:endParaRPr>
          </a:p>
        </p:txBody>
      </p:sp>
      <p:grpSp>
        <p:nvGrpSpPr>
          <p:cNvPr id="7" name="Group 7"/>
          <p:cNvGrpSpPr/>
          <p:nvPr/>
        </p:nvGrpSpPr>
        <p:grpSpPr>
          <a:xfrm rot="5400000">
            <a:off x="7952512" y="-6003277"/>
            <a:ext cx="2001482" cy="16367570"/>
            <a:chOff x="0" y="0"/>
            <a:chExt cx="2668642" cy="21823426"/>
          </a:xfrm>
        </p:grpSpPr>
        <p:sp>
          <p:nvSpPr>
            <p:cNvPr id="8" name="Freeform 8"/>
            <p:cNvSpPr/>
            <p:nvPr/>
          </p:nvSpPr>
          <p:spPr>
            <a:xfrm>
              <a:off x="0" y="0"/>
              <a:ext cx="2668651" cy="21823426"/>
            </a:xfrm>
            <a:custGeom>
              <a:avLst/>
              <a:gdLst/>
              <a:ahLst/>
              <a:cxnLst/>
              <a:rect l="l" t="t" r="r" b="b"/>
              <a:pathLst>
                <a:path w="2668651" h="21823426">
                  <a:moveTo>
                    <a:pt x="0" y="0"/>
                  </a:moveTo>
                  <a:lnTo>
                    <a:pt x="2668651" y="0"/>
                  </a:lnTo>
                  <a:lnTo>
                    <a:pt x="2668651" y="21823426"/>
                  </a:lnTo>
                  <a:lnTo>
                    <a:pt x="0" y="21823426"/>
                  </a:lnTo>
                  <a:close/>
                </a:path>
              </a:pathLst>
            </a:custGeom>
            <a:solidFill>
              <a:srgbClr val="D7E1E8">
                <a:alpha val="49804"/>
              </a:srgbClr>
            </a:solidFill>
          </p:spPr>
        </p:sp>
      </p:grpSp>
      <p:sp>
        <p:nvSpPr>
          <p:cNvPr id="9" name="TextBox 9"/>
          <p:cNvSpPr txBox="1"/>
          <p:nvPr/>
        </p:nvSpPr>
        <p:spPr>
          <a:xfrm>
            <a:off x="1028699" y="1550351"/>
            <a:ext cx="15849107" cy="933450"/>
          </a:xfrm>
          <a:prstGeom prst="rect">
            <a:avLst/>
          </a:prstGeom>
        </p:spPr>
        <p:txBody>
          <a:bodyPr lIns="0" tIns="0" rIns="0" bIns="0" rtlCol="0" anchor="t">
            <a:spAutoFit/>
          </a:bodyPr>
          <a:lstStyle/>
          <a:p>
            <a:pPr algn="ctr">
              <a:lnSpc>
                <a:spcPts val="3646"/>
              </a:lnSpc>
              <a:spcBef>
                <a:spcPct val="0"/>
              </a:spcBef>
            </a:pPr>
            <a:r>
              <a:rPr lang="en-US" sz="3038" b="1" spc="455" dirty="0">
                <a:latin typeface="Arimo"/>
                <a:ea typeface="Arimo"/>
                <a:cs typeface="Arimo"/>
                <a:sym typeface="Arimo"/>
              </a:rPr>
              <a:t>UYARI İŞARETLERİNİ YORUMLARKEN NELERE DİKKAT EDİLMELİDİR?</a:t>
            </a:r>
          </a:p>
        </p:txBody>
      </p:sp>
      <p:sp>
        <p:nvSpPr>
          <p:cNvPr id="10" name="Freeform 7"/>
          <p:cNvSpPr/>
          <p:nvPr/>
        </p:nvSpPr>
        <p:spPr>
          <a:xfrm>
            <a:off x="46565" y="5372100"/>
            <a:ext cx="4572001" cy="4989061"/>
          </a:xfrm>
          <a:custGeom>
            <a:avLst/>
            <a:gdLst/>
            <a:ahLst/>
            <a:cxnLst/>
            <a:rect l="l" t="t" r="r" b="b"/>
            <a:pathLst>
              <a:path w="6386369" h="7008361">
                <a:moveTo>
                  <a:pt x="0" y="0"/>
                </a:moveTo>
                <a:lnTo>
                  <a:pt x="6386369" y="0"/>
                </a:lnTo>
                <a:lnTo>
                  <a:pt x="6386369" y="7008361"/>
                </a:lnTo>
                <a:lnTo>
                  <a:pt x="0" y="700836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360277" y="0"/>
            <a:ext cx="2001482" cy="10287000"/>
            <a:chOff x="0" y="0"/>
            <a:chExt cx="2668642" cy="13716000"/>
          </a:xfrm>
        </p:grpSpPr>
        <p:sp>
          <p:nvSpPr>
            <p:cNvPr id="3" name="Freeform 3"/>
            <p:cNvSpPr/>
            <p:nvPr/>
          </p:nvSpPr>
          <p:spPr>
            <a:xfrm>
              <a:off x="0" y="0"/>
              <a:ext cx="2668651" cy="13716000"/>
            </a:xfrm>
            <a:custGeom>
              <a:avLst/>
              <a:gdLst/>
              <a:ahLst/>
              <a:cxnLst/>
              <a:rect l="l" t="t" r="r" b="b"/>
              <a:pathLst>
                <a:path w="2668651" h="13716000">
                  <a:moveTo>
                    <a:pt x="0" y="0"/>
                  </a:moveTo>
                  <a:lnTo>
                    <a:pt x="2668651" y="0"/>
                  </a:lnTo>
                  <a:lnTo>
                    <a:pt x="2668651" y="13716000"/>
                  </a:lnTo>
                  <a:lnTo>
                    <a:pt x="0" y="13716000"/>
                  </a:lnTo>
                  <a:close/>
                </a:path>
              </a:pathLst>
            </a:custGeom>
            <a:solidFill>
              <a:srgbClr val="BED6DA">
                <a:alpha val="49804"/>
              </a:srgbClr>
            </a:solidFill>
          </p:spPr>
        </p:sp>
      </p:grpSp>
      <p:sp>
        <p:nvSpPr>
          <p:cNvPr id="4" name="Freeform 4"/>
          <p:cNvSpPr/>
          <p:nvPr/>
        </p:nvSpPr>
        <p:spPr>
          <a:xfrm>
            <a:off x="4319564" y="-84372"/>
            <a:ext cx="3529036" cy="1558782"/>
          </a:xfrm>
          <a:custGeom>
            <a:avLst/>
            <a:gdLst/>
            <a:ahLst/>
            <a:cxnLst/>
            <a:rect l="l" t="t" r="r" b="b"/>
            <a:pathLst>
              <a:path w="3657600" h="3105150">
                <a:moveTo>
                  <a:pt x="0" y="0"/>
                </a:moveTo>
                <a:lnTo>
                  <a:pt x="3657600" y="0"/>
                </a:lnTo>
                <a:lnTo>
                  <a:pt x="3657600" y="3105150"/>
                </a:lnTo>
                <a:lnTo>
                  <a:pt x="0" y="3105150"/>
                </a:lnTo>
                <a:lnTo>
                  <a:pt x="0" y="0"/>
                </a:lnTo>
                <a:close/>
              </a:path>
            </a:pathLst>
          </a:custGeom>
          <a:blipFill>
            <a:blip r:embed="rId2">
              <a:extLst>
                <a:ext uri="{96DAC541-7B7A-43D3-8B79-37D633B846F1}">
                  <asvg:svgBlip xmlns:asvg="http://schemas.microsoft.com/office/drawing/2016/SVG/main" r:embed="rId3"/>
                </a:ext>
              </a:extLst>
            </a:blip>
            <a:stretch>
              <a:fillRect t="-153" b="-153"/>
            </a:stretch>
          </a:blipFill>
        </p:spPr>
      </p:sp>
      <p:sp>
        <p:nvSpPr>
          <p:cNvPr id="6" name="TextBox 6"/>
          <p:cNvSpPr txBox="1"/>
          <p:nvPr/>
        </p:nvSpPr>
        <p:spPr>
          <a:xfrm>
            <a:off x="7977164" y="4285491"/>
            <a:ext cx="9472636" cy="5078313"/>
          </a:xfrm>
          <a:prstGeom prst="rect">
            <a:avLst/>
          </a:prstGeom>
        </p:spPr>
        <p:txBody>
          <a:bodyPr wrap="square" lIns="0" tIns="0" rIns="0" bIns="0" rtlCol="0" anchor="t">
            <a:spAutoFit/>
          </a:bodyPr>
          <a:lstStyle/>
          <a:p>
            <a:pPr marL="542925" lvl="1" indent="-271462" algn="l">
              <a:lnSpc>
                <a:spcPts val="3600"/>
              </a:lnSpc>
              <a:buFont typeface="Arial"/>
              <a:buChar char="•"/>
            </a:pPr>
            <a:r>
              <a:rPr lang="en-US" sz="3000" b="1" u="sng" dirty="0" err="1">
                <a:solidFill>
                  <a:srgbClr val="465557"/>
                </a:solidFill>
                <a:latin typeface="Arimo Bold"/>
                <a:ea typeface="Arimo Bold"/>
                <a:cs typeface="Arimo Bold"/>
                <a:sym typeface="Arimo Bold"/>
              </a:rPr>
              <a:t>Uyarı</a:t>
            </a:r>
            <a:r>
              <a:rPr lang="en-US" sz="3000" b="1" u="sng" dirty="0">
                <a:solidFill>
                  <a:srgbClr val="465557"/>
                </a:solidFill>
                <a:latin typeface="Arimo Bold"/>
                <a:ea typeface="Arimo Bold"/>
                <a:cs typeface="Arimo Bold"/>
                <a:sym typeface="Arimo Bold"/>
              </a:rPr>
              <a:t> </a:t>
            </a:r>
            <a:r>
              <a:rPr lang="en-US" sz="3000" b="1" u="sng" dirty="0" err="1">
                <a:solidFill>
                  <a:srgbClr val="465557"/>
                </a:solidFill>
                <a:latin typeface="Arimo Bold"/>
                <a:ea typeface="Arimo Bold"/>
                <a:cs typeface="Arimo Bold"/>
                <a:sym typeface="Arimo Bold"/>
              </a:rPr>
              <a:t>işaretlerini</a:t>
            </a:r>
            <a:r>
              <a:rPr lang="en-US" sz="3000" b="1" u="sng" dirty="0">
                <a:solidFill>
                  <a:srgbClr val="465557"/>
                </a:solidFill>
                <a:latin typeface="Arimo Bold"/>
                <a:ea typeface="Arimo Bold"/>
                <a:cs typeface="Arimo Bold"/>
                <a:sym typeface="Arimo Bold"/>
              </a:rPr>
              <a:t> </a:t>
            </a:r>
            <a:r>
              <a:rPr lang="en-US" sz="3000" b="1" u="sng" dirty="0" err="1">
                <a:solidFill>
                  <a:srgbClr val="465557"/>
                </a:solidFill>
                <a:latin typeface="Arimo Bold"/>
                <a:ea typeface="Arimo Bold"/>
                <a:cs typeface="Arimo Bold"/>
                <a:sym typeface="Arimo Bold"/>
              </a:rPr>
              <a:t>yorumlarken</a:t>
            </a:r>
            <a:r>
              <a:rPr lang="en-US" sz="3000" b="1" u="sng" dirty="0">
                <a:solidFill>
                  <a:srgbClr val="465557"/>
                </a:solidFill>
                <a:latin typeface="Arimo Bold"/>
                <a:ea typeface="Arimo Bold"/>
                <a:cs typeface="Arimo Bold"/>
                <a:sym typeface="Arimo Bold"/>
              </a:rPr>
              <a:t> </a:t>
            </a:r>
            <a:r>
              <a:rPr lang="en-US" sz="3000" b="1" u="sng" dirty="0" err="1">
                <a:solidFill>
                  <a:srgbClr val="465557"/>
                </a:solidFill>
                <a:latin typeface="Arimo Bold"/>
                <a:ea typeface="Arimo Bold"/>
                <a:cs typeface="Arimo Bold"/>
                <a:sym typeface="Arimo Bold"/>
              </a:rPr>
              <a:t>çocukların</a:t>
            </a:r>
            <a:r>
              <a:rPr lang="en-US" sz="3000" b="1" u="sng" dirty="0">
                <a:solidFill>
                  <a:srgbClr val="465557"/>
                </a:solidFill>
                <a:latin typeface="Arimo Bold"/>
                <a:ea typeface="Arimo Bold"/>
                <a:cs typeface="Arimo Bold"/>
                <a:sym typeface="Arimo Bold"/>
              </a:rPr>
              <a:t> </a:t>
            </a:r>
            <a:r>
              <a:rPr lang="en-US" sz="3000" b="1" u="sng" dirty="0" err="1">
                <a:solidFill>
                  <a:srgbClr val="465557"/>
                </a:solidFill>
                <a:latin typeface="Arimo Bold"/>
                <a:ea typeface="Arimo Bold"/>
                <a:cs typeface="Arimo Bold"/>
                <a:sym typeface="Arimo Bold"/>
              </a:rPr>
              <a:t>gelişimsel</a:t>
            </a:r>
            <a:r>
              <a:rPr lang="en-US" sz="3000" b="1" u="sng" dirty="0">
                <a:solidFill>
                  <a:srgbClr val="465557"/>
                </a:solidFill>
                <a:latin typeface="Arimo Bold"/>
                <a:ea typeface="Arimo Bold"/>
                <a:cs typeface="Arimo Bold"/>
                <a:sym typeface="Arimo Bold"/>
              </a:rPr>
              <a:t> </a:t>
            </a:r>
            <a:r>
              <a:rPr lang="en-US" sz="3000" b="1" u="sng" dirty="0" err="1">
                <a:solidFill>
                  <a:srgbClr val="465557"/>
                </a:solidFill>
                <a:latin typeface="Arimo Bold"/>
                <a:ea typeface="Arimo Bold"/>
                <a:cs typeface="Arimo Bold"/>
                <a:sym typeface="Arimo Bold"/>
              </a:rPr>
              <a:t>özellikleri</a:t>
            </a:r>
            <a:r>
              <a:rPr lang="en-US" sz="3000" b="1" u="sng" dirty="0">
                <a:solidFill>
                  <a:srgbClr val="465557"/>
                </a:solidFill>
                <a:latin typeface="Arimo Bold"/>
                <a:ea typeface="Arimo Bold"/>
                <a:cs typeface="Arimo Bold"/>
                <a:sym typeface="Arimo Bold"/>
              </a:rPr>
              <a:t> </a:t>
            </a:r>
            <a:r>
              <a:rPr lang="en-US" sz="3000" b="1" u="sng" dirty="0" err="1">
                <a:solidFill>
                  <a:srgbClr val="465557"/>
                </a:solidFill>
                <a:latin typeface="Arimo Bold"/>
                <a:ea typeface="Arimo Bold"/>
                <a:cs typeface="Arimo Bold"/>
                <a:sym typeface="Arimo Bold"/>
              </a:rPr>
              <a:t>dikkate</a:t>
            </a:r>
            <a:r>
              <a:rPr lang="en-US" sz="3000" b="1" u="sng" dirty="0">
                <a:solidFill>
                  <a:srgbClr val="465557"/>
                </a:solidFill>
                <a:latin typeface="Arimo Bold"/>
                <a:ea typeface="Arimo Bold"/>
                <a:cs typeface="Arimo Bold"/>
                <a:sym typeface="Arimo Bold"/>
              </a:rPr>
              <a:t> </a:t>
            </a:r>
            <a:r>
              <a:rPr lang="en-US" sz="3000" b="1" u="sng" dirty="0" err="1">
                <a:solidFill>
                  <a:srgbClr val="465557"/>
                </a:solidFill>
                <a:latin typeface="Arimo Bold"/>
                <a:ea typeface="Arimo Bold"/>
                <a:cs typeface="Arimo Bold"/>
                <a:sym typeface="Arimo Bold"/>
              </a:rPr>
              <a:t>ele</a:t>
            </a:r>
            <a:r>
              <a:rPr lang="en-US" sz="3000" b="1" u="sng" dirty="0">
                <a:solidFill>
                  <a:srgbClr val="465557"/>
                </a:solidFill>
                <a:latin typeface="Arimo Bold"/>
                <a:ea typeface="Arimo Bold"/>
                <a:cs typeface="Arimo Bold"/>
                <a:sym typeface="Arimo Bold"/>
              </a:rPr>
              <a:t> </a:t>
            </a:r>
            <a:r>
              <a:rPr lang="en-US" sz="3000" b="1" u="sng" dirty="0" err="1">
                <a:solidFill>
                  <a:srgbClr val="465557"/>
                </a:solidFill>
                <a:latin typeface="Arimo Bold"/>
                <a:ea typeface="Arimo Bold"/>
                <a:cs typeface="Arimo Bold"/>
                <a:sym typeface="Arimo Bold"/>
              </a:rPr>
              <a:t>alınmalıdır</a:t>
            </a:r>
            <a:r>
              <a:rPr lang="en-US" sz="3000" b="1" u="sng" dirty="0">
                <a:solidFill>
                  <a:srgbClr val="465557"/>
                </a:solidFill>
                <a:latin typeface="Arimo Bold"/>
                <a:ea typeface="Arimo Bold"/>
                <a:cs typeface="Arimo Bold"/>
                <a:sym typeface="Arimo Bold"/>
              </a:rPr>
              <a:t>: </a:t>
            </a:r>
            <a:r>
              <a:rPr lang="en-US" sz="3000" dirty="0" err="1">
                <a:solidFill>
                  <a:srgbClr val="465557"/>
                </a:solidFill>
                <a:latin typeface="Arimo"/>
                <a:ea typeface="Arimo"/>
                <a:cs typeface="Arimo"/>
                <a:sym typeface="Arimo"/>
              </a:rPr>
              <a:t>Gelişim</a:t>
            </a:r>
            <a:r>
              <a:rPr lang="en-US" sz="3000" dirty="0">
                <a:solidFill>
                  <a:srgbClr val="465557"/>
                </a:solidFill>
                <a:latin typeface="Arimo"/>
                <a:ea typeface="Arimo"/>
                <a:cs typeface="Arimo"/>
                <a:sym typeface="Arimo"/>
              </a:rPr>
              <a:t> </a:t>
            </a:r>
            <a:r>
              <a:rPr lang="en-US" sz="3000" dirty="0" err="1">
                <a:solidFill>
                  <a:srgbClr val="465557"/>
                </a:solidFill>
                <a:latin typeface="Arimo"/>
                <a:ea typeface="Arimo"/>
                <a:cs typeface="Arimo"/>
                <a:sym typeface="Arimo"/>
              </a:rPr>
              <a:t>seviyeleri</a:t>
            </a:r>
            <a:r>
              <a:rPr lang="en-US" sz="3000" dirty="0">
                <a:solidFill>
                  <a:srgbClr val="465557"/>
                </a:solidFill>
                <a:latin typeface="Arimo"/>
                <a:ea typeface="Arimo"/>
                <a:cs typeface="Arimo"/>
                <a:sym typeface="Arimo"/>
              </a:rPr>
              <a:t> </a:t>
            </a:r>
            <a:r>
              <a:rPr lang="en-US" sz="3000" dirty="0" err="1">
                <a:solidFill>
                  <a:srgbClr val="465557"/>
                </a:solidFill>
                <a:latin typeface="Arimo"/>
                <a:ea typeface="Arimo"/>
                <a:cs typeface="Arimo"/>
                <a:sym typeface="Arimo"/>
              </a:rPr>
              <a:t>göz</a:t>
            </a:r>
            <a:r>
              <a:rPr lang="en-US" sz="3000" dirty="0">
                <a:solidFill>
                  <a:srgbClr val="465557"/>
                </a:solidFill>
                <a:latin typeface="Arimo"/>
                <a:ea typeface="Arimo"/>
                <a:cs typeface="Arimo"/>
                <a:sym typeface="Arimo"/>
              </a:rPr>
              <a:t> </a:t>
            </a:r>
            <a:r>
              <a:rPr lang="en-US" sz="3000" dirty="0" err="1">
                <a:solidFill>
                  <a:srgbClr val="465557"/>
                </a:solidFill>
                <a:latin typeface="Arimo"/>
                <a:ea typeface="Arimo"/>
                <a:cs typeface="Arimo"/>
                <a:sym typeface="Arimo"/>
              </a:rPr>
              <a:t>önünde</a:t>
            </a:r>
            <a:r>
              <a:rPr lang="en-US" sz="3000" dirty="0">
                <a:solidFill>
                  <a:srgbClr val="465557"/>
                </a:solidFill>
                <a:latin typeface="Arimo"/>
                <a:ea typeface="Arimo"/>
                <a:cs typeface="Arimo"/>
                <a:sym typeface="Arimo"/>
              </a:rPr>
              <a:t> </a:t>
            </a:r>
            <a:r>
              <a:rPr lang="en-US" sz="3000" dirty="0" err="1">
                <a:solidFill>
                  <a:srgbClr val="465557"/>
                </a:solidFill>
                <a:latin typeface="Arimo"/>
                <a:ea typeface="Arimo"/>
                <a:cs typeface="Arimo"/>
                <a:sym typeface="Arimo"/>
              </a:rPr>
              <a:t>bulundurulmalıdır</a:t>
            </a:r>
            <a:r>
              <a:rPr lang="en-US" sz="3000" dirty="0">
                <a:solidFill>
                  <a:srgbClr val="465557"/>
                </a:solidFill>
                <a:latin typeface="Arimo"/>
                <a:ea typeface="Arimo"/>
                <a:cs typeface="Arimo"/>
                <a:sym typeface="Arimo"/>
              </a:rPr>
              <a:t>. </a:t>
            </a:r>
            <a:r>
              <a:rPr lang="en-US" sz="3000" dirty="0" err="1">
                <a:solidFill>
                  <a:srgbClr val="465557"/>
                </a:solidFill>
                <a:latin typeface="Arimo"/>
                <a:ea typeface="Arimo"/>
                <a:cs typeface="Arimo"/>
                <a:sym typeface="Arimo"/>
              </a:rPr>
              <a:t>Çünkü</a:t>
            </a:r>
            <a:r>
              <a:rPr lang="en-US" sz="3000" dirty="0">
                <a:solidFill>
                  <a:srgbClr val="465557"/>
                </a:solidFill>
                <a:latin typeface="Arimo"/>
                <a:ea typeface="Arimo"/>
                <a:cs typeface="Arimo"/>
                <a:sym typeface="Arimo"/>
              </a:rPr>
              <a:t> </a:t>
            </a:r>
            <a:r>
              <a:rPr lang="en-US" sz="3000" dirty="0" err="1">
                <a:solidFill>
                  <a:srgbClr val="465557"/>
                </a:solidFill>
                <a:latin typeface="Arimo"/>
                <a:ea typeface="Arimo"/>
                <a:cs typeface="Arimo"/>
                <a:sym typeface="Arimo"/>
              </a:rPr>
              <a:t>çocuklar</a:t>
            </a:r>
            <a:r>
              <a:rPr lang="en-US" sz="3000" dirty="0">
                <a:solidFill>
                  <a:srgbClr val="465557"/>
                </a:solidFill>
                <a:latin typeface="Arimo"/>
                <a:ea typeface="Arimo"/>
                <a:cs typeface="Arimo"/>
                <a:sym typeface="Arimo"/>
              </a:rPr>
              <a:t> </a:t>
            </a:r>
            <a:r>
              <a:rPr lang="en-US" sz="3000" dirty="0" err="1">
                <a:solidFill>
                  <a:srgbClr val="465557"/>
                </a:solidFill>
                <a:latin typeface="Arimo"/>
                <a:ea typeface="Arimo"/>
                <a:cs typeface="Arimo"/>
                <a:sym typeface="Arimo"/>
              </a:rPr>
              <a:t>ihtiyaçlarını</a:t>
            </a:r>
            <a:r>
              <a:rPr lang="en-US" sz="3000" dirty="0">
                <a:solidFill>
                  <a:srgbClr val="465557"/>
                </a:solidFill>
                <a:latin typeface="Arimo"/>
                <a:ea typeface="Arimo"/>
                <a:cs typeface="Arimo"/>
                <a:sym typeface="Arimo"/>
              </a:rPr>
              <a:t> </a:t>
            </a:r>
            <a:r>
              <a:rPr lang="en-US" sz="3000" dirty="0" err="1">
                <a:solidFill>
                  <a:srgbClr val="465557"/>
                </a:solidFill>
                <a:latin typeface="Arimo"/>
                <a:ea typeface="Arimo"/>
                <a:cs typeface="Arimo"/>
                <a:sym typeface="Arimo"/>
              </a:rPr>
              <a:t>yaş</a:t>
            </a:r>
            <a:r>
              <a:rPr lang="en-US" sz="3000" dirty="0">
                <a:solidFill>
                  <a:srgbClr val="465557"/>
                </a:solidFill>
                <a:latin typeface="Arimo"/>
                <a:ea typeface="Arimo"/>
                <a:cs typeface="Arimo"/>
                <a:sym typeface="Arimo"/>
              </a:rPr>
              <a:t> </a:t>
            </a:r>
            <a:r>
              <a:rPr lang="en-US" sz="3000" dirty="0" err="1">
                <a:solidFill>
                  <a:srgbClr val="465557"/>
                </a:solidFill>
                <a:latin typeface="Arimo"/>
                <a:ea typeface="Arimo"/>
                <a:cs typeface="Arimo"/>
                <a:sym typeface="Arimo"/>
              </a:rPr>
              <a:t>ilerledikçe</a:t>
            </a:r>
            <a:r>
              <a:rPr lang="en-US" sz="3000" dirty="0">
                <a:solidFill>
                  <a:srgbClr val="465557"/>
                </a:solidFill>
                <a:latin typeface="Arimo"/>
                <a:ea typeface="Arimo"/>
                <a:cs typeface="Arimo"/>
                <a:sym typeface="Arimo"/>
              </a:rPr>
              <a:t> </a:t>
            </a:r>
            <a:r>
              <a:rPr lang="en-US" sz="3000" dirty="0" err="1">
                <a:solidFill>
                  <a:srgbClr val="465557"/>
                </a:solidFill>
                <a:latin typeface="Arimo"/>
                <a:ea typeface="Arimo"/>
                <a:cs typeface="Arimo"/>
                <a:sym typeface="Arimo"/>
              </a:rPr>
              <a:t>farklı</a:t>
            </a:r>
            <a:r>
              <a:rPr lang="en-US" sz="3000" dirty="0">
                <a:solidFill>
                  <a:srgbClr val="465557"/>
                </a:solidFill>
                <a:latin typeface="Arimo"/>
                <a:ea typeface="Arimo"/>
                <a:cs typeface="Arimo"/>
                <a:sym typeface="Arimo"/>
              </a:rPr>
              <a:t> </a:t>
            </a:r>
            <a:r>
              <a:rPr lang="en-US" sz="3000" dirty="0" err="1">
                <a:solidFill>
                  <a:srgbClr val="465557"/>
                </a:solidFill>
                <a:latin typeface="Arimo"/>
                <a:ea typeface="Arimo"/>
                <a:cs typeface="Arimo"/>
                <a:sym typeface="Arimo"/>
              </a:rPr>
              <a:t>şekillerde</a:t>
            </a:r>
            <a:r>
              <a:rPr lang="en-US" sz="3000" dirty="0">
                <a:solidFill>
                  <a:srgbClr val="465557"/>
                </a:solidFill>
                <a:latin typeface="Arimo"/>
                <a:ea typeface="Arimo"/>
                <a:cs typeface="Arimo"/>
                <a:sym typeface="Arimo"/>
              </a:rPr>
              <a:t> </a:t>
            </a:r>
            <a:r>
              <a:rPr lang="en-US" sz="3000" dirty="0" err="1">
                <a:solidFill>
                  <a:srgbClr val="465557"/>
                </a:solidFill>
                <a:latin typeface="Arimo"/>
                <a:ea typeface="Arimo"/>
                <a:cs typeface="Arimo"/>
                <a:sym typeface="Arimo"/>
              </a:rPr>
              <a:t>ifade</a:t>
            </a:r>
            <a:r>
              <a:rPr lang="en-US" sz="3000" dirty="0">
                <a:solidFill>
                  <a:srgbClr val="465557"/>
                </a:solidFill>
                <a:latin typeface="Arimo"/>
                <a:ea typeface="Arimo"/>
                <a:cs typeface="Arimo"/>
                <a:sym typeface="Arimo"/>
              </a:rPr>
              <a:t> </a:t>
            </a:r>
            <a:r>
              <a:rPr lang="en-US" sz="3000" dirty="0" err="1">
                <a:solidFill>
                  <a:srgbClr val="465557"/>
                </a:solidFill>
                <a:latin typeface="Arimo"/>
                <a:ea typeface="Arimo"/>
                <a:cs typeface="Arimo"/>
                <a:sym typeface="Arimo"/>
              </a:rPr>
              <a:t>ederler</a:t>
            </a:r>
            <a:r>
              <a:rPr lang="en-US" sz="3000" dirty="0">
                <a:solidFill>
                  <a:srgbClr val="465557"/>
                </a:solidFill>
                <a:latin typeface="Arimo"/>
                <a:ea typeface="Arimo"/>
                <a:cs typeface="Arimo"/>
                <a:sym typeface="Arimo"/>
              </a:rPr>
              <a:t>.</a:t>
            </a:r>
            <a:endParaRPr lang="tr-TR" sz="3000" dirty="0">
              <a:solidFill>
                <a:srgbClr val="465557"/>
              </a:solidFill>
              <a:latin typeface="Arimo"/>
              <a:ea typeface="Arimo"/>
              <a:cs typeface="Arimo"/>
              <a:sym typeface="Arimo"/>
            </a:endParaRPr>
          </a:p>
          <a:p>
            <a:pPr marL="542925" lvl="1" indent="-271462" algn="l">
              <a:lnSpc>
                <a:spcPts val="3600"/>
              </a:lnSpc>
              <a:buFont typeface="Arial"/>
              <a:buChar char="•"/>
            </a:pPr>
            <a:endParaRPr lang="tr-TR" sz="3000" dirty="0">
              <a:solidFill>
                <a:srgbClr val="465557"/>
              </a:solidFill>
              <a:latin typeface="Arimo"/>
              <a:ea typeface="Arimo"/>
              <a:cs typeface="Arimo"/>
              <a:sym typeface="Arimo"/>
            </a:endParaRPr>
          </a:p>
          <a:p>
            <a:pPr marL="542925" lvl="1" indent="-271462" algn="l">
              <a:lnSpc>
                <a:spcPts val="3600"/>
              </a:lnSpc>
              <a:buFont typeface="Arial"/>
              <a:buChar char="•"/>
            </a:pPr>
            <a:r>
              <a:rPr lang="en-US" sz="3000" b="1" u="sng" dirty="0" err="1">
                <a:solidFill>
                  <a:srgbClr val="465557"/>
                </a:solidFill>
                <a:latin typeface="Arimo Bold"/>
                <a:ea typeface="Arimo Bold"/>
                <a:cs typeface="Arimo Bold"/>
                <a:sym typeface="Arimo Bold"/>
              </a:rPr>
              <a:t>Çocukta</a:t>
            </a:r>
            <a:r>
              <a:rPr lang="en-US" sz="3000" b="1" u="sng" dirty="0">
                <a:solidFill>
                  <a:srgbClr val="465557"/>
                </a:solidFill>
                <a:latin typeface="Arimo Bold"/>
                <a:ea typeface="Arimo Bold"/>
                <a:cs typeface="Arimo Bold"/>
                <a:sym typeface="Arimo Bold"/>
              </a:rPr>
              <a:t> </a:t>
            </a:r>
            <a:r>
              <a:rPr lang="en-US" sz="3000" b="1" u="sng" dirty="0" err="1">
                <a:solidFill>
                  <a:srgbClr val="465557"/>
                </a:solidFill>
                <a:latin typeface="Arimo Bold"/>
                <a:ea typeface="Arimo Bold"/>
                <a:cs typeface="Arimo Bold"/>
                <a:sym typeface="Arimo Bold"/>
              </a:rPr>
              <a:t>tek</a:t>
            </a:r>
            <a:r>
              <a:rPr lang="en-US" sz="3000" b="1" u="sng" dirty="0">
                <a:solidFill>
                  <a:srgbClr val="465557"/>
                </a:solidFill>
                <a:latin typeface="Arimo Bold"/>
                <a:ea typeface="Arimo Bold"/>
                <a:cs typeface="Arimo Bold"/>
                <a:sym typeface="Arimo Bold"/>
              </a:rPr>
              <a:t> </a:t>
            </a:r>
            <a:r>
              <a:rPr lang="en-US" sz="3000" b="1" u="sng" dirty="0" err="1">
                <a:solidFill>
                  <a:srgbClr val="465557"/>
                </a:solidFill>
                <a:latin typeface="Arimo Bold"/>
                <a:ea typeface="Arimo Bold"/>
                <a:cs typeface="Arimo Bold"/>
                <a:sym typeface="Arimo Bold"/>
              </a:rPr>
              <a:t>bir</a:t>
            </a:r>
            <a:r>
              <a:rPr lang="en-US" sz="3000" b="1" u="sng" dirty="0">
                <a:solidFill>
                  <a:srgbClr val="465557"/>
                </a:solidFill>
                <a:latin typeface="Arimo Bold"/>
                <a:ea typeface="Arimo Bold"/>
                <a:cs typeface="Arimo Bold"/>
                <a:sym typeface="Arimo Bold"/>
              </a:rPr>
              <a:t> </a:t>
            </a:r>
            <a:r>
              <a:rPr lang="en-US" sz="3000" b="1" u="sng" dirty="0" err="1">
                <a:solidFill>
                  <a:srgbClr val="465557"/>
                </a:solidFill>
                <a:latin typeface="Arimo Bold"/>
                <a:ea typeface="Arimo Bold"/>
                <a:cs typeface="Arimo Bold"/>
                <a:sym typeface="Arimo Bold"/>
              </a:rPr>
              <a:t>işarete</a:t>
            </a:r>
            <a:r>
              <a:rPr lang="en-US" sz="3000" b="1" u="sng" dirty="0">
                <a:solidFill>
                  <a:srgbClr val="465557"/>
                </a:solidFill>
                <a:latin typeface="Arimo Bold"/>
                <a:ea typeface="Arimo Bold"/>
                <a:cs typeface="Arimo Bold"/>
                <a:sym typeface="Arimo Bold"/>
              </a:rPr>
              <a:t> </a:t>
            </a:r>
            <a:r>
              <a:rPr lang="en-US" sz="3000" b="1" u="sng" dirty="0" err="1">
                <a:solidFill>
                  <a:srgbClr val="465557"/>
                </a:solidFill>
                <a:latin typeface="Arimo Bold"/>
                <a:ea typeface="Arimo Bold"/>
                <a:cs typeface="Arimo Bold"/>
                <a:sym typeface="Arimo Bold"/>
              </a:rPr>
              <a:t>odaklanmak</a:t>
            </a:r>
            <a:r>
              <a:rPr lang="en-US" sz="3000" b="1" u="sng" dirty="0">
                <a:solidFill>
                  <a:srgbClr val="465557"/>
                </a:solidFill>
                <a:latin typeface="Arimo Bold"/>
                <a:ea typeface="Arimo Bold"/>
                <a:cs typeface="Arimo Bold"/>
                <a:sym typeface="Arimo Bold"/>
              </a:rPr>
              <a:t> </a:t>
            </a:r>
            <a:r>
              <a:rPr lang="en-US" sz="3000" b="1" u="sng" dirty="0" err="1">
                <a:solidFill>
                  <a:srgbClr val="465557"/>
                </a:solidFill>
                <a:latin typeface="Arimo Bold"/>
                <a:ea typeface="Arimo Bold"/>
                <a:cs typeface="Arimo Bold"/>
                <a:sym typeface="Arimo Bold"/>
              </a:rPr>
              <a:t>yerine</a:t>
            </a:r>
            <a:r>
              <a:rPr lang="en-US" sz="3000" b="1" u="sng" dirty="0">
                <a:solidFill>
                  <a:srgbClr val="465557"/>
                </a:solidFill>
                <a:latin typeface="Arimo Bold"/>
                <a:ea typeface="Arimo Bold"/>
                <a:cs typeface="Arimo Bold"/>
                <a:sym typeface="Arimo Bold"/>
              </a:rPr>
              <a:t> </a:t>
            </a:r>
            <a:r>
              <a:rPr lang="en-US" sz="3000" b="1" u="sng" dirty="0" err="1">
                <a:solidFill>
                  <a:srgbClr val="465557"/>
                </a:solidFill>
                <a:latin typeface="Arimo Bold"/>
                <a:ea typeface="Arimo Bold"/>
                <a:cs typeface="Arimo Bold"/>
                <a:sym typeface="Arimo Bold"/>
              </a:rPr>
              <a:t>birden</a:t>
            </a:r>
            <a:r>
              <a:rPr lang="en-US" sz="3000" b="1" u="sng" dirty="0">
                <a:solidFill>
                  <a:srgbClr val="465557"/>
                </a:solidFill>
                <a:latin typeface="Arimo Bold"/>
                <a:ea typeface="Arimo Bold"/>
                <a:cs typeface="Arimo Bold"/>
                <a:sym typeface="Arimo Bold"/>
              </a:rPr>
              <a:t> </a:t>
            </a:r>
            <a:r>
              <a:rPr lang="en-US" sz="3000" b="1" u="sng" dirty="0" err="1">
                <a:solidFill>
                  <a:srgbClr val="465557"/>
                </a:solidFill>
                <a:latin typeface="Arimo Bold"/>
                <a:ea typeface="Arimo Bold"/>
                <a:cs typeface="Arimo Bold"/>
                <a:sym typeface="Arimo Bold"/>
              </a:rPr>
              <a:t>fazla</a:t>
            </a:r>
            <a:r>
              <a:rPr lang="en-US" sz="3000" b="1" u="sng" dirty="0">
                <a:solidFill>
                  <a:srgbClr val="465557"/>
                </a:solidFill>
                <a:latin typeface="Arimo Bold"/>
                <a:ea typeface="Arimo Bold"/>
                <a:cs typeface="Arimo Bold"/>
                <a:sym typeface="Arimo Bold"/>
              </a:rPr>
              <a:t> </a:t>
            </a:r>
            <a:r>
              <a:rPr lang="en-US" sz="3000" b="1" u="sng" dirty="0" err="1">
                <a:solidFill>
                  <a:srgbClr val="465557"/>
                </a:solidFill>
                <a:latin typeface="Arimo Bold"/>
                <a:ea typeface="Arimo Bold"/>
                <a:cs typeface="Arimo Bold"/>
                <a:sym typeface="Arimo Bold"/>
              </a:rPr>
              <a:t>uyarı</a:t>
            </a:r>
            <a:r>
              <a:rPr lang="en-US" sz="3000" b="1" u="sng" dirty="0">
                <a:solidFill>
                  <a:srgbClr val="465557"/>
                </a:solidFill>
                <a:latin typeface="Arimo Bold"/>
                <a:ea typeface="Arimo Bold"/>
                <a:cs typeface="Arimo Bold"/>
                <a:sym typeface="Arimo Bold"/>
              </a:rPr>
              <a:t> </a:t>
            </a:r>
            <a:r>
              <a:rPr lang="en-US" sz="3000" b="1" u="sng" dirty="0" err="1">
                <a:solidFill>
                  <a:srgbClr val="465557"/>
                </a:solidFill>
                <a:latin typeface="Arimo Bold"/>
                <a:ea typeface="Arimo Bold"/>
                <a:cs typeface="Arimo Bold"/>
                <a:sym typeface="Arimo Bold"/>
              </a:rPr>
              <a:t>işaretinin</a:t>
            </a:r>
            <a:r>
              <a:rPr lang="en-US" sz="3000" b="1" u="sng" dirty="0">
                <a:solidFill>
                  <a:srgbClr val="465557"/>
                </a:solidFill>
                <a:latin typeface="Arimo Bold"/>
                <a:ea typeface="Arimo Bold"/>
                <a:cs typeface="Arimo Bold"/>
                <a:sym typeface="Arimo Bold"/>
              </a:rPr>
              <a:t> </a:t>
            </a:r>
            <a:r>
              <a:rPr lang="en-US" sz="3000" b="1" u="sng" dirty="0" err="1">
                <a:solidFill>
                  <a:srgbClr val="465557"/>
                </a:solidFill>
                <a:latin typeface="Arimo Bold"/>
                <a:ea typeface="Arimo Bold"/>
                <a:cs typeface="Arimo Bold"/>
                <a:sym typeface="Arimo Bold"/>
              </a:rPr>
              <a:t>farkına</a:t>
            </a:r>
            <a:r>
              <a:rPr lang="en-US" sz="3000" b="1" u="sng" dirty="0">
                <a:solidFill>
                  <a:srgbClr val="465557"/>
                </a:solidFill>
                <a:latin typeface="Arimo Bold"/>
                <a:ea typeface="Arimo Bold"/>
                <a:cs typeface="Arimo Bold"/>
                <a:sym typeface="Arimo Bold"/>
              </a:rPr>
              <a:t> </a:t>
            </a:r>
            <a:r>
              <a:rPr lang="en-US" sz="3000" b="1" u="sng" dirty="0" err="1">
                <a:solidFill>
                  <a:srgbClr val="465557"/>
                </a:solidFill>
                <a:latin typeface="Arimo Bold"/>
                <a:ea typeface="Arimo Bold"/>
                <a:cs typeface="Arimo Bold"/>
                <a:sym typeface="Arimo Bold"/>
              </a:rPr>
              <a:t>varılmalıdır</a:t>
            </a:r>
            <a:r>
              <a:rPr lang="en-US" sz="3000" b="1" u="sng" dirty="0">
                <a:solidFill>
                  <a:srgbClr val="465557"/>
                </a:solidFill>
                <a:latin typeface="Arimo Bold"/>
                <a:ea typeface="Arimo Bold"/>
                <a:cs typeface="Arimo Bold"/>
                <a:sym typeface="Arimo Bold"/>
              </a:rPr>
              <a:t>:</a:t>
            </a:r>
            <a:r>
              <a:rPr lang="en-US" sz="3000" dirty="0">
                <a:solidFill>
                  <a:srgbClr val="465557"/>
                </a:solidFill>
                <a:latin typeface="Arimo"/>
                <a:ea typeface="Arimo"/>
                <a:cs typeface="Arimo"/>
                <a:sym typeface="Arimo"/>
              </a:rPr>
              <a:t> </a:t>
            </a:r>
            <a:r>
              <a:rPr lang="en-US" sz="3000" dirty="0" err="1">
                <a:solidFill>
                  <a:srgbClr val="465557"/>
                </a:solidFill>
                <a:latin typeface="Arimo"/>
                <a:ea typeface="Arimo"/>
                <a:cs typeface="Arimo"/>
                <a:sym typeface="Arimo"/>
              </a:rPr>
              <a:t>Çocuklarda</a:t>
            </a:r>
            <a:r>
              <a:rPr lang="en-US" sz="3000" dirty="0">
                <a:solidFill>
                  <a:srgbClr val="465557"/>
                </a:solidFill>
                <a:latin typeface="Arimo"/>
                <a:ea typeface="Arimo"/>
                <a:cs typeface="Arimo"/>
                <a:sym typeface="Arimo"/>
              </a:rPr>
              <a:t> </a:t>
            </a:r>
            <a:r>
              <a:rPr lang="en-US" sz="3000" dirty="0" err="1">
                <a:solidFill>
                  <a:srgbClr val="465557"/>
                </a:solidFill>
                <a:latin typeface="Arimo"/>
                <a:ea typeface="Arimo"/>
                <a:cs typeface="Arimo"/>
                <a:sym typeface="Arimo"/>
              </a:rPr>
              <a:t>tek</a:t>
            </a:r>
            <a:r>
              <a:rPr lang="en-US" sz="3000" dirty="0">
                <a:solidFill>
                  <a:srgbClr val="465557"/>
                </a:solidFill>
                <a:latin typeface="Arimo"/>
                <a:ea typeface="Arimo"/>
                <a:cs typeface="Arimo"/>
                <a:sym typeface="Arimo"/>
              </a:rPr>
              <a:t> </a:t>
            </a:r>
            <a:r>
              <a:rPr lang="en-US" sz="3000" dirty="0" err="1">
                <a:solidFill>
                  <a:srgbClr val="465557"/>
                </a:solidFill>
                <a:latin typeface="Arimo"/>
                <a:ea typeface="Arimo"/>
                <a:cs typeface="Arimo"/>
                <a:sym typeface="Arimo"/>
              </a:rPr>
              <a:t>bir</a:t>
            </a:r>
            <a:r>
              <a:rPr lang="en-US" sz="3000" dirty="0">
                <a:solidFill>
                  <a:srgbClr val="465557"/>
                </a:solidFill>
                <a:latin typeface="Arimo"/>
                <a:ea typeface="Arimo"/>
                <a:cs typeface="Arimo"/>
                <a:sym typeface="Arimo"/>
              </a:rPr>
              <a:t> </a:t>
            </a:r>
            <a:r>
              <a:rPr lang="en-US" sz="3000" dirty="0" err="1">
                <a:solidFill>
                  <a:srgbClr val="465557"/>
                </a:solidFill>
                <a:latin typeface="Arimo"/>
                <a:ea typeface="Arimo"/>
                <a:cs typeface="Arimo"/>
                <a:sym typeface="Arimo"/>
              </a:rPr>
              <a:t>davranışa</a:t>
            </a:r>
            <a:r>
              <a:rPr lang="en-US" sz="3000" dirty="0">
                <a:solidFill>
                  <a:srgbClr val="465557"/>
                </a:solidFill>
                <a:latin typeface="Arimo"/>
                <a:ea typeface="Arimo"/>
                <a:cs typeface="Arimo"/>
                <a:sym typeface="Arimo"/>
              </a:rPr>
              <a:t> </a:t>
            </a:r>
            <a:r>
              <a:rPr lang="en-US" sz="3000" dirty="0" err="1">
                <a:solidFill>
                  <a:srgbClr val="465557"/>
                </a:solidFill>
                <a:latin typeface="Arimo"/>
                <a:ea typeface="Arimo"/>
                <a:cs typeface="Arimo"/>
                <a:sym typeface="Arimo"/>
              </a:rPr>
              <a:t>odaklanmak</a:t>
            </a:r>
            <a:r>
              <a:rPr lang="en-US" sz="3000" dirty="0">
                <a:solidFill>
                  <a:srgbClr val="465557"/>
                </a:solidFill>
                <a:latin typeface="Arimo"/>
                <a:ea typeface="Arimo"/>
                <a:cs typeface="Arimo"/>
                <a:sym typeface="Arimo"/>
              </a:rPr>
              <a:t> </a:t>
            </a:r>
            <a:r>
              <a:rPr lang="en-US" sz="3000" dirty="0" err="1">
                <a:solidFill>
                  <a:srgbClr val="465557"/>
                </a:solidFill>
                <a:latin typeface="Arimo"/>
                <a:ea typeface="Arimo"/>
                <a:cs typeface="Arimo"/>
                <a:sym typeface="Arimo"/>
              </a:rPr>
              <a:t>başka</a:t>
            </a:r>
            <a:r>
              <a:rPr lang="en-US" sz="3000" dirty="0">
                <a:solidFill>
                  <a:srgbClr val="465557"/>
                </a:solidFill>
                <a:latin typeface="Arimo"/>
                <a:ea typeface="Arimo"/>
                <a:cs typeface="Arimo"/>
                <a:sym typeface="Arimo"/>
              </a:rPr>
              <a:t> </a:t>
            </a:r>
            <a:r>
              <a:rPr lang="en-US" sz="3000" dirty="0" err="1">
                <a:solidFill>
                  <a:srgbClr val="465557"/>
                </a:solidFill>
                <a:latin typeface="Arimo"/>
                <a:ea typeface="Arimo"/>
                <a:cs typeface="Arimo"/>
                <a:sym typeface="Arimo"/>
              </a:rPr>
              <a:t>sorunları</a:t>
            </a:r>
            <a:r>
              <a:rPr lang="en-US" sz="3000" dirty="0">
                <a:solidFill>
                  <a:srgbClr val="465557"/>
                </a:solidFill>
                <a:latin typeface="Arimo"/>
                <a:ea typeface="Arimo"/>
                <a:cs typeface="Arimo"/>
                <a:sym typeface="Arimo"/>
              </a:rPr>
              <a:t> </a:t>
            </a:r>
            <a:r>
              <a:rPr lang="en-US" sz="3000" dirty="0" err="1">
                <a:solidFill>
                  <a:srgbClr val="465557"/>
                </a:solidFill>
                <a:latin typeface="Arimo"/>
                <a:ea typeface="Arimo"/>
                <a:cs typeface="Arimo"/>
                <a:sym typeface="Arimo"/>
              </a:rPr>
              <a:t>görmeyi</a:t>
            </a:r>
            <a:r>
              <a:rPr lang="en-US" sz="3000" dirty="0">
                <a:solidFill>
                  <a:srgbClr val="465557"/>
                </a:solidFill>
                <a:latin typeface="Arimo"/>
                <a:ea typeface="Arimo"/>
                <a:cs typeface="Arimo"/>
                <a:sym typeface="Arimo"/>
              </a:rPr>
              <a:t> </a:t>
            </a:r>
            <a:r>
              <a:rPr lang="en-US" sz="3000" dirty="0" err="1">
                <a:solidFill>
                  <a:srgbClr val="465557"/>
                </a:solidFill>
                <a:latin typeface="Arimo"/>
                <a:ea typeface="Arimo"/>
                <a:cs typeface="Arimo"/>
                <a:sym typeface="Arimo"/>
              </a:rPr>
              <a:t>engeller</a:t>
            </a:r>
            <a:r>
              <a:rPr lang="en-US" sz="3000" dirty="0">
                <a:solidFill>
                  <a:srgbClr val="465557"/>
                </a:solidFill>
                <a:latin typeface="Arimo"/>
                <a:ea typeface="Arimo"/>
                <a:cs typeface="Arimo"/>
                <a:sym typeface="Arimo"/>
              </a:rPr>
              <a:t>.</a:t>
            </a:r>
          </a:p>
          <a:p>
            <a:pPr marL="542925" lvl="1" indent="-271462" algn="l">
              <a:lnSpc>
                <a:spcPts val="3600"/>
              </a:lnSpc>
            </a:pPr>
            <a:endParaRPr lang="en-US" sz="3000" dirty="0">
              <a:solidFill>
                <a:srgbClr val="465557"/>
              </a:solidFill>
              <a:latin typeface="Arimo"/>
              <a:ea typeface="Arimo"/>
              <a:cs typeface="Arimo"/>
              <a:sym typeface="Arimo"/>
            </a:endParaRPr>
          </a:p>
        </p:txBody>
      </p:sp>
      <p:grpSp>
        <p:nvGrpSpPr>
          <p:cNvPr id="7" name="Group 7"/>
          <p:cNvGrpSpPr/>
          <p:nvPr/>
        </p:nvGrpSpPr>
        <p:grpSpPr>
          <a:xfrm rot="5400000">
            <a:off x="7792644" y="-5223016"/>
            <a:ext cx="2001482" cy="16367570"/>
            <a:chOff x="0" y="0"/>
            <a:chExt cx="2668642" cy="21823426"/>
          </a:xfrm>
        </p:grpSpPr>
        <p:sp>
          <p:nvSpPr>
            <p:cNvPr id="8" name="Freeform 8"/>
            <p:cNvSpPr/>
            <p:nvPr/>
          </p:nvSpPr>
          <p:spPr>
            <a:xfrm>
              <a:off x="0" y="0"/>
              <a:ext cx="2668651" cy="21823426"/>
            </a:xfrm>
            <a:custGeom>
              <a:avLst/>
              <a:gdLst/>
              <a:ahLst/>
              <a:cxnLst/>
              <a:rect l="l" t="t" r="r" b="b"/>
              <a:pathLst>
                <a:path w="2668651" h="21823426">
                  <a:moveTo>
                    <a:pt x="0" y="0"/>
                  </a:moveTo>
                  <a:lnTo>
                    <a:pt x="2668651" y="0"/>
                  </a:lnTo>
                  <a:lnTo>
                    <a:pt x="2668651" y="21823426"/>
                  </a:lnTo>
                  <a:lnTo>
                    <a:pt x="0" y="21823426"/>
                  </a:lnTo>
                  <a:close/>
                </a:path>
              </a:pathLst>
            </a:custGeom>
            <a:solidFill>
              <a:srgbClr val="D7E1E8">
                <a:alpha val="49804"/>
              </a:srgbClr>
            </a:solidFill>
          </p:spPr>
        </p:sp>
      </p:grpSp>
      <p:sp>
        <p:nvSpPr>
          <p:cNvPr id="9" name="TextBox 9"/>
          <p:cNvSpPr txBox="1"/>
          <p:nvPr/>
        </p:nvSpPr>
        <p:spPr>
          <a:xfrm>
            <a:off x="1128064" y="2542450"/>
            <a:ext cx="15849107" cy="933450"/>
          </a:xfrm>
          <a:prstGeom prst="rect">
            <a:avLst/>
          </a:prstGeom>
        </p:spPr>
        <p:txBody>
          <a:bodyPr lIns="0" tIns="0" rIns="0" bIns="0" rtlCol="0" anchor="t">
            <a:spAutoFit/>
          </a:bodyPr>
          <a:lstStyle/>
          <a:p>
            <a:pPr algn="ctr">
              <a:lnSpc>
                <a:spcPts val="3646"/>
              </a:lnSpc>
              <a:spcBef>
                <a:spcPct val="0"/>
              </a:spcBef>
            </a:pPr>
            <a:r>
              <a:rPr lang="en-US" sz="3038" b="1" spc="455" dirty="0">
                <a:latin typeface="Arimo"/>
                <a:ea typeface="Arimo"/>
                <a:cs typeface="Arimo"/>
                <a:sym typeface="Arimo"/>
              </a:rPr>
              <a:t>UYARI İŞARETLERİNİ YORUMLARKEN NELERE DİKKAT EDİLMELİDİR?</a:t>
            </a:r>
          </a:p>
        </p:txBody>
      </p:sp>
      <p:sp>
        <p:nvSpPr>
          <p:cNvPr id="11" name="Freeform 7"/>
          <p:cNvSpPr/>
          <p:nvPr/>
        </p:nvSpPr>
        <p:spPr>
          <a:xfrm>
            <a:off x="606799" y="5981700"/>
            <a:ext cx="4138080" cy="4305300"/>
          </a:xfrm>
          <a:custGeom>
            <a:avLst/>
            <a:gdLst/>
            <a:ahLst/>
            <a:cxnLst/>
            <a:rect l="l" t="t" r="r" b="b"/>
            <a:pathLst>
              <a:path w="6167272" h="6190487">
                <a:moveTo>
                  <a:pt x="0" y="0"/>
                </a:moveTo>
                <a:lnTo>
                  <a:pt x="6167272" y="0"/>
                </a:lnTo>
                <a:lnTo>
                  <a:pt x="6167272" y="6190487"/>
                </a:lnTo>
                <a:lnTo>
                  <a:pt x="0" y="619048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11619411" y="4347567"/>
            <a:ext cx="4634610" cy="7315198"/>
          </a:xfrm>
          <a:custGeom>
            <a:avLst/>
            <a:gdLst/>
            <a:ahLst/>
            <a:cxnLst/>
            <a:rect l="l" t="t" r="r" b="b"/>
            <a:pathLst>
              <a:path w="4634610" h="7315198">
                <a:moveTo>
                  <a:pt x="0" y="0"/>
                </a:moveTo>
                <a:lnTo>
                  <a:pt x="4634610" y="0"/>
                </a:lnTo>
                <a:lnTo>
                  <a:pt x="4634610" y="7315198"/>
                </a:lnTo>
                <a:lnTo>
                  <a:pt x="0" y="7315198"/>
                </a:lnTo>
                <a:lnTo>
                  <a:pt x="0" y="0"/>
                </a:lnTo>
                <a:close/>
              </a:path>
            </a:pathLst>
          </a:custGeom>
          <a:blipFill>
            <a:blip r:embed="rId2">
              <a:extLst>
                <a:ext uri="{96DAC541-7B7A-43D3-8B79-37D633B846F1}">
                  <asvg:svgBlip xmlns:asvg="http://schemas.microsoft.com/office/drawing/2016/SVG/main" r:embed="rId3"/>
                </a:ext>
              </a:extLst>
            </a:blip>
            <a:stretch>
              <a:fillRect r="-37350" b="103"/>
            </a:stretch>
          </a:blipFill>
        </p:spPr>
      </p:sp>
      <p:grpSp>
        <p:nvGrpSpPr>
          <p:cNvPr id="3" name="Group 3"/>
          <p:cNvGrpSpPr/>
          <p:nvPr/>
        </p:nvGrpSpPr>
        <p:grpSpPr>
          <a:xfrm>
            <a:off x="0" y="6574"/>
            <a:ext cx="18288000" cy="228600"/>
            <a:chOff x="0" y="0"/>
            <a:chExt cx="24384000" cy="304800"/>
          </a:xfrm>
        </p:grpSpPr>
        <p:sp>
          <p:nvSpPr>
            <p:cNvPr id="4" name="Freeform 4"/>
            <p:cNvSpPr/>
            <p:nvPr/>
          </p:nvSpPr>
          <p:spPr>
            <a:xfrm>
              <a:off x="0" y="0"/>
              <a:ext cx="24384000" cy="304800"/>
            </a:xfrm>
            <a:custGeom>
              <a:avLst/>
              <a:gdLst/>
              <a:ahLst/>
              <a:cxnLst/>
              <a:rect l="l" t="t" r="r" b="b"/>
              <a:pathLst>
                <a:path w="24384000" h="304800">
                  <a:moveTo>
                    <a:pt x="0" y="0"/>
                  </a:moveTo>
                  <a:lnTo>
                    <a:pt x="24384000" y="0"/>
                  </a:lnTo>
                  <a:lnTo>
                    <a:pt x="24384000" y="304800"/>
                  </a:lnTo>
                  <a:lnTo>
                    <a:pt x="0" y="304800"/>
                  </a:lnTo>
                  <a:close/>
                </a:path>
              </a:pathLst>
            </a:custGeom>
            <a:solidFill>
              <a:srgbClr val="BED6DA">
                <a:alpha val="49804"/>
              </a:srgbClr>
            </a:solidFill>
          </p:spPr>
        </p:sp>
      </p:grpSp>
      <p:sp>
        <p:nvSpPr>
          <p:cNvPr id="5" name="Freeform 5" descr="Aile, Sosyal Mesafe, Karantina Balonu"/>
          <p:cNvSpPr/>
          <p:nvPr/>
        </p:nvSpPr>
        <p:spPr>
          <a:xfrm>
            <a:off x="-19050" y="-19050"/>
            <a:ext cx="18288002" cy="10280973"/>
          </a:xfrm>
          <a:custGeom>
            <a:avLst/>
            <a:gdLst/>
            <a:ahLst/>
            <a:cxnLst/>
            <a:rect l="l" t="t" r="r" b="b"/>
            <a:pathLst>
              <a:path w="18288002" h="10280973">
                <a:moveTo>
                  <a:pt x="0" y="0"/>
                </a:moveTo>
                <a:lnTo>
                  <a:pt x="18288002" y="0"/>
                </a:lnTo>
                <a:lnTo>
                  <a:pt x="18288002" y="10280973"/>
                </a:lnTo>
                <a:lnTo>
                  <a:pt x="0" y="10280973"/>
                </a:lnTo>
                <a:lnTo>
                  <a:pt x="0" y="0"/>
                </a:lnTo>
                <a:close/>
              </a:path>
            </a:pathLst>
          </a:custGeom>
          <a:blipFill>
            <a:blip r:embed="rId4"/>
            <a:stretch>
              <a:fillRect b="-19514"/>
            </a:stretch>
          </a:blipFill>
        </p:spPr>
      </p:sp>
      <p:sp>
        <p:nvSpPr>
          <p:cNvPr id="6" name="Freeform 6"/>
          <p:cNvSpPr/>
          <p:nvPr/>
        </p:nvSpPr>
        <p:spPr>
          <a:xfrm>
            <a:off x="3814916" y="3695526"/>
            <a:ext cx="11301259" cy="2895948"/>
          </a:xfrm>
          <a:custGeom>
            <a:avLst/>
            <a:gdLst/>
            <a:ahLst/>
            <a:cxnLst/>
            <a:rect l="l" t="t" r="r" b="b"/>
            <a:pathLst>
              <a:path w="11301259" h="2895948">
                <a:moveTo>
                  <a:pt x="0" y="0"/>
                </a:moveTo>
                <a:lnTo>
                  <a:pt x="11301259" y="0"/>
                </a:lnTo>
                <a:lnTo>
                  <a:pt x="11301259" y="2895948"/>
                </a:lnTo>
                <a:lnTo>
                  <a:pt x="0" y="2895948"/>
                </a:lnTo>
                <a:lnTo>
                  <a:pt x="0" y="0"/>
                </a:lnTo>
                <a:close/>
              </a:path>
            </a:pathLst>
          </a:custGeom>
          <a:blipFill>
            <a:blip r:embed="rId5"/>
            <a:stretch>
              <a:fillRect/>
            </a:stretch>
          </a:blipFill>
        </p:spPr>
      </p:sp>
      <p:sp>
        <p:nvSpPr>
          <p:cNvPr id="7" name="TextBox 7"/>
          <p:cNvSpPr txBox="1"/>
          <p:nvPr/>
        </p:nvSpPr>
        <p:spPr>
          <a:xfrm>
            <a:off x="13150215" y="9497772"/>
            <a:ext cx="3931920" cy="475298"/>
          </a:xfrm>
          <a:prstGeom prst="rect">
            <a:avLst/>
          </a:prstGeom>
        </p:spPr>
        <p:txBody>
          <a:bodyPr lIns="0" tIns="0" rIns="0" bIns="0" rtlCol="0" anchor="t">
            <a:spAutoFit/>
          </a:bodyPr>
          <a:lstStyle/>
          <a:p>
            <a:pPr algn="r">
              <a:lnSpc>
                <a:spcPts val="1800"/>
              </a:lnSpc>
            </a:pPr>
            <a:r>
              <a:rPr lang="en-US" sz="1500" spc="225">
                <a:solidFill>
                  <a:srgbClr val="4A5656"/>
                </a:solidFill>
                <a:latin typeface="Arimo"/>
                <a:ea typeface="Arimo"/>
                <a:cs typeface="Arimo"/>
                <a:sym typeface="Arimo"/>
              </a:rPr>
              <a:t>12</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360277" y="0"/>
            <a:ext cx="2001482" cy="10287000"/>
            <a:chOff x="0" y="0"/>
            <a:chExt cx="2668642" cy="13716000"/>
          </a:xfrm>
        </p:grpSpPr>
        <p:sp>
          <p:nvSpPr>
            <p:cNvPr id="3" name="Freeform 3"/>
            <p:cNvSpPr/>
            <p:nvPr/>
          </p:nvSpPr>
          <p:spPr>
            <a:xfrm>
              <a:off x="0" y="0"/>
              <a:ext cx="2668651" cy="13716000"/>
            </a:xfrm>
            <a:custGeom>
              <a:avLst/>
              <a:gdLst/>
              <a:ahLst/>
              <a:cxnLst/>
              <a:rect l="l" t="t" r="r" b="b"/>
              <a:pathLst>
                <a:path w="2668651" h="13716000">
                  <a:moveTo>
                    <a:pt x="0" y="0"/>
                  </a:moveTo>
                  <a:lnTo>
                    <a:pt x="2668651" y="0"/>
                  </a:lnTo>
                  <a:lnTo>
                    <a:pt x="2668651" y="13716000"/>
                  </a:lnTo>
                  <a:lnTo>
                    <a:pt x="0" y="13716000"/>
                  </a:lnTo>
                  <a:close/>
                </a:path>
              </a:pathLst>
            </a:custGeom>
            <a:solidFill>
              <a:srgbClr val="BED6DA">
                <a:alpha val="49804"/>
              </a:srgbClr>
            </a:solidFill>
          </p:spPr>
        </p:sp>
      </p:grpSp>
      <p:sp>
        <p:nvSpPr>
          <p:cNvPr id="4" name="Freeform 4"/>
          <p:cNvSpPr/>
          <p:nvPr/>
        </p:nvSpPr>
        <p:spPr>
          <a:xfrm>
            <a:off x="4595280" y="983516"/>
            <a:ext cx="3657600" cy="3105150"/>
          </a:xfrm>
          <a:custGeom>
            <a:avLst/>
            <a:gdLst/>
            <a:ahLst/>
            <a:cxnLst/>
            <a:rect l="l" t="t" r="r" b="b"/>
            <a:pathLst>
              <a:path w="3657600" h="3105150">
                <a:moveTo>
                  <a:pt x="0" y="0"/>
                </a:moveTo>
                <a:lnTo>
                  <a:pt x="3657600" y="0"/>
                </a:lnTo>
                <a:lnTo>
                  <a:pt x="3657600" y="3105150"/>
                </a:lnTo>
                <a:lnTo>
                  <a:pt x="0" y="3105150"/>
                </a:lnTo>
                <a:lnTo>
                  <a:pt x="0" y="0"/>
                </a:lnTo>
                <a:close/>
              </a:path>
            </a:pathLst>
          </a:custGeom>
          <a:blipFill>
            <a:blip r:embed="rId2">
              <a:extLst>
                <a:ext uri="{96DAC541-7B7A-43D3-8B79-37D633B846F1}">
                  <asvg:svgBlip xmlns:asvg="http://schemas.microsoft.com/office/drawing/2016/SVG/main" r:embed="rId3"/>
                </a:ext>
              </a:extLst>
            </a:blip>
            <a:stretch>
              <a:fillRect t="-153" b="-153"/>
            </a:stretch>
          </a:blipFill>
        </p:spPr>
      </p:sp>
      <p:sp>
        <p:nvSpPr>
          <p:cNvPr id="5" name="TextBox 5"/>
          <p:cNvSpPr txBox="1"/>
          <p:nvPr/>
        </p:nvSpPr>
        <p:spPr>
          <a:xfrm>
            <a:off x="8082955" y="3435651"/>
            <a:ext cx="9231603" cy="5745163"/>
          </a:xfrm>
          <a:prstGeom prst="rect">
            <a:avLst/>
          </a:prstGeom>
        </p:spPr>
        <p:txBody>
          <a:bodyPr wrap="square" lIns="0" tIns="0" rIns="0" bIns="0" rtlCol="0" anchor="t">
            <a:spAutoFit/>
          </a:bodyPr>
          <a:lstStyle/>
          <a:p>
            <a:pPr algn="l">
              <a:lnSpc>
                <a:spcPts val="3240"/>
              </a:lnSpc>
            </a:pPr>
            <a:r>
              <a:rPr lang="en-US" sz="3000" dirty="0">
                <a:solidFill>
                  <a:srgbClr val="2C618C"/>
                </a:solidFill>
                <a:latin typeface="Arimo"/>
                <a:ea typeface="Arimo"/>
                <a:cs typeface="Arimo"/>
                <a:sym typeface="Arimo"/>
              </a:rPr>
              <a:t>●  </a:t>
            </a:r>
            <a:r>
              <a:rPr lang="en-US" sz="3000" dirty="0" err="1">
                <a:solidFill>
                  <a:srgbClr val="465557"/>
                </a:solidFill>
                <a:latin typeface="Arimo"/>
                <a:ea typeface="Arimo"/>
                <a:cs typeface="Arimo"/>
                <a:sym typeface="Arimo"/>
              </a:rPr>
              <a:t>Şiddet</a:t>
            </a:r>
            <a:r>
              <a:rPr lang="en-US" sz="3000" dirty="0">
                <a:solidFill>
                  <a:srgbClr val="465557"/>
                </a:solidFill>
                <a:latin typeface="Arimo"/>
                <a:ea typeface="Arimo"/>
                <a:cs typeface="Arimo"/>
                <a:sym typeface="Arimo"/>
              </a:rPr>
              <a:t> </a:t>
            </a:r>
            <a:r>
              <a:rPr lang="en-US" sz="3000" dirty="0" err="1">
                <a:solidFill>
                  <a:srgbClr val="465557"/>
                </a:solidFill>
                <a:latin typeface="Arimo"/>
                <a:ea typeface="Arimo"/>
                <a:cs typeface="Arimo"/>
                <a:sym typeface="Arimo"/>
              </a:rPr>
              <a:t>gören</a:t>
            </a:r>
            <a:r>
              <a:rPr lang="en-US" sz="3000" dirty="0">
                <a:solidFill>
                  <a:srgbClr val="465557"/>
                </a:solidFill>
                <a:latin typeface="Arimo"/>
                <a:ea typeface="Arimo"/>
                <a:cs typeface="Arimo"/>
                <a:sym typeface="Arimo"/>
              </a:rPr>
              <a:t> </a:t>
            </a:r>
            <a:r>
              <a:rPr lang="en-US" sz="3000" dirty="0" err="1">
                <a:solidFill>
                  <a:srgbClr val="465557"/>
                </a:solidFill>
                <a:latin typeface="Arimo"/>
                <a:ea typeface="Arimo"/>
                <a:cs typeface="Arimo"/>
                <a:sym typeface="Arimo"/>
              </a:rPr>
              <a:t>ya</a:t>
            </a:r>
            <a:r>
              <a:rPr lang="en-US" sz="3000" dirty="0">
                <a:solidFill>
                  <a:srgbClr val="465557"/>
                </a:solidFill>
                <a:latin typeface="Arimo"/>
                <a:ea typeface="Arimo"/>
                <a:cs typeface="Arimo"/>
                <a:sym typeface="Arimo"/>
              </a:rPr>
              <a:t> da </a:t>
            </a:r>
            <a:r>
              <a:rPr lang="en-US" sz="3000" dirty="0" err="1">
                <a:solidFill>
                  <a:srgbClr val="465557"/>
                </a:solidFill>
                <a:latin typeface="Arimo"/>
                <a:ea typeface="Arimo"/>
                <a:cs typeface="Arimo"/>
                <a:sym typeface="Arimo"/>
              </a:rPr>
              <a:t>yaşayan</a:t>
            </a:r>
            <a:r>
              <a:rPr lang="en-US" sz="3000" dirty="0">
                <a:solidFill>
                  <a:srgbClr val="465557"/>
                </a:solidFill>
                <a:latin typeface="Arimo"/>
                <a:ea typeface="Arimo"/>
                <a:cs typeface="Arimo"/>
                <a:sym typeface="Arimo"/>
              </a:rPr>
              <a:t> </a:t>
            </a:r>
            <a:r>
              <a:rPr lang="en-US" sz="3000" dirty="0" err="1">
                <a:solidFill>
                  <a:srgbClr val="465557"/>
                </a:solidFill>
                <a:latin typeface="Arimo"/>
                <a:ea typeface="Arimo"/>
                <a:cs typeface="Arimo"/>
                <a:sym typeface="Arimo"/>
              </a:rPr>
              <a:t>çiftler</a:t>
            </a:r>
            <a:r>
              <a:rPr lang="en-US" sz="3000" dirty="0">
                <a:solidFill>
                  <a:srgbClr val="465557"/>
                </a:solidFill>
                <a:latin typeface="Arimo"/>
                <a:ea typeface="Arimo"/>
                <a:cs typeface="Arimo"/>
                <a:sym typeface="Arimo"/>
              </a:rPr>
              <a:t>, </a:t>
            </a:r>
            <a:r>
              <a:rPr lang="en-US" sz="3000" dirty="0" err="1">
                <a:solidFill>
                  <a:srgbClr val="465557"/>
                </a:solidFill>
                <a:latin typeface="Arimo"/>
                <a:ea typeface="Arimo"/>
                <a:cs typeface="Arimo"/>
                <a:sym typeface="Arimo"/>
              </a:rPr>
              <a:t>bunu</a:t>
            </a:r>
            <a:r>
              <a:rPr lang="en-US" sz="3000" dirty="0">
                <a:solidFill>
                  <a:srgbClr val="465557"/>
                </a:solidFill>
                <a:latin typeface="Arimo"/>
                <a:ea typeface="Arimo"/>
                <a:cs typeface="Arimo"/>
                <a:sym typeface="Arimo"/>
              </a:rPr>
              <a:t> </a:t>
            </a:r>
            <a:r>
              <a:rPr lang="en-US" sz="3000" dirty="0" err="1">
                <a:solidFill>
                  <a:srgbClr val="465557"/>
                </a:solidFill>
                <a:latin typeface="Arimo"/>
                <a:ea typeface="Arimo"/>
                <a:cs typeface="Arimo"/>
                <a:sym typeface="Arimo"/>
              </a:rPr>
              <a:t>çocuklarına</a:t>
            </a:r>
            <a:r>
              <a:rPr lang="en-US" sz="3000" dirty="0">
                <a:solidFill>
                  <a:srgbClr val="465557"/>
                </a:solidFill>
                <a:latin typeface="Arimo"/>
                <a:ea typeface="Arimo"/>
                <a:cs typeface="Arimo"/>
                <a:sym typeface="Arimo"/>
              </a:rPr>
              <a:t> </a:t>
            </a:r>
            <a:r>
              <a:rPr lang="en-US" sz="3000" dirty="0" err="1">
                <a:solidFill>
                  <a:srgbClr val="465557"/>
                </a:solidFill>
                <a:latin typeface="Arimo"/>
                <a:ea typeface="Arimo"/>
                <a:cs typeface="Arimo"/>
                <a:sym typeface="Arimo"/>
              </a:rPr>
              <a:t>hissettirmediklerini</a:t>
            </a:r>
            <a:r>
              <a:rPr lang="en-US" sz="3000" dirty="0">
                <a:solidFill>
                  <a:srgbClr val="465557"/>
                </a:solidFill>
                <a:latin typeface="Arimo"/>
                <a:ea typeface="Arimo"/>
                <a:cs typeface="Arimo"/>
                <a:sym typeface="Arimo"/>
              </a:rPr>
              <a:t>, </a:t>
            </a:r>
            <a:r>
              <a:rPr lang="en-US" sz="3000" dirty="0" err="1">
                <a:solidFill>
                  <a:srgbClr val="465557"/>
                </a:solidFill>
                <a:latin typeface="Arimo"/>
                <a:ea typeface="Arimo"/>
                <a:cs typeface="Arimo"/>
                <a:sym typeface="Arimo"/>
              </a:rPr>
              <a:t>onları</a:t>
            </a:r>
            <a:r>
              <a:rPr lang="en-US" sz="3000" dirty="0">
                <a:solidFill>
                  <a:srgbClr val="465557"/>
                </a:solidFill>
                <a:latin typeface="Arimo"/>
                <a:ea typeface="Arimo"/>
                <a:cs typeface="Arimo"/>
                <a:sym typeface="Arimo"/>
              </a:rPr>
              <a:t> </a:t>
            </a:r>
            <a:r>
              <a:rPr lang="en-US" sz="3000" dirty="0" err="1">
                <a:solidFill>
                  <a:srgbClr val="465557"/>
                </a:solidFill>
                <a:latin typeface="Arimo"/>
                <a:ea typeface="Arimo"/>
                <a:cs typeface="Arimo"/>
                <a:sym typeface="Arimo"/>
              </a:rPr>
              <a:t>koruduklarını</a:t>
            </a:r>
            <a:r>
              <a:rPr lang="en-US" sz="3000" dirty="0">
                <a:solidFill>
                  <a:srgbClr val="465557"/>
                </a:solidFill>
                <a:latin typeface="Arimo"/>
                <a:ea typeface="Arimo"/>
                <a:cs typeface="Arimo"/>
                <a:sym typeface="Arimo"/>
              </a:rPr>
              <a:t> </a:t>
            </a:r>
            <a:r>
              <a:rPr lang="en-US" sz="3000" dirty="0" err="1">
                <a:solidFill>
                  <a:srgbClr val="465557"/>
                </a:solidFill>
                <a:latin typeface="Arimo"/>
                <a:ea typeface="Arimo"/>
                <a:cs typeface="Arimo"/>
                <a:sym typeface="Arimo"/>
              </a:rPr>
              <a:t>söyleseler</a:t>
            </a:r>
            <a:r>
              <a:rPr lang="en-US" sz="3000" dirty="0">
                <a:solidFill>
                  <a:srgbClr val="465557"/>
                </a:solidFill>
                <a:latin typeface="Arimo"/>
                <a:ea typeface="Arimo"/>
                <a:cs typeface="Arimo"/>
                <a:sym typeface="Arimo"/>
              </a:rPr>
              <a:t> de </a:t>
            </a:r>
            <a:r>
              <a:rPr lang="en-US" sz="3000" dirty="0" err="1">
                <a:solidFill>
                  <a:srgbClr val="465557"/>
                </a:solidFill>
                <a:latin typeface="Arimo"/>
                <a:ea typeface="Arimo"/>
                <a:cs typeface="Arimo"/>
                <a:sym typeface="Arimo"/>
              </a:rPr>
              <a:t>şiddetin</a:t>
            </a:r>
            <a:r>
              <a:rPr lang="en-US" sz="3000" dirty="0">
                <a:solidFill>
                  <a:srgbClr val="465557"/>
                </a:solidFill>
                <a:latin typeface="Arimo"/>
                <a:ea typeface="Arimo"/>
                <a:cs typeface="Arimo"/>
                <a:sym typeface="Arimo"/>
              </a:rPr>
              <a:t> </a:t>
            </a:r>
            <a:r>
              <a:rPr lang="en-US" sz="3000" dirty="0" err="1">
                <a:solidFill>
                  <a:srgbClr val="465557"/>
                </a:solidFill>
                <a:latin typeface="Arimo"/>
                <a:ea typeface="Arimo"/>
                <a:cs typeface="Arimo"/>
                <a:sym typeface="Arimo"/>
              </a:rPr>
              <a:t>yaşandığı</a:t>
            </a:r>
            <a:r>
              <a:rPr lang="en-US" sz="3000" dirty="0">
                <a:solidFill>
                  <a:srgbClr val="465557"/>
                </a:solidFill>
                <a:latin typeface="Arimo"/>
                <a:ea typeface="Arimo"/>
                <a:cs typeface="Arimo"/>
                <a:sym typeface="Arimo"/>
              </a:rPr>
              <a:t> </a:t>
            </a:r>
            <a:r>
              <a:rPr lang="en-US" sz="3000" dirty="0" err="1">
                <a:solidFill>
                  <a:srgbClr val="465557"/>
                </a:solidFill>
                <a:latin typeface="Arimo"/>
                <a:ea typeface="Arimo"/>
                <a:cs typeface="Arimo"/>
                <a:sym typeface="Arimo"/>
              </a:rPr>
              <a:t>ailelerde</a:t>
            </a:r>
            <a:r>
              <a:rPr lang="en-US" sz="3000" dirty="0">
                <a:solidFill>
                  <a:srgbClr val="465557"/>
                </a:solidFill>
                <a:latin typeface="Arimo"/>
                <a:ea typeface="Arimo"/>
                <a:cs typeface="Arimo"/>
                <a:sym typeface="Arimo"/>
              </a:rPr>
              <a:t>, </a:t>
            </a:r>
            <a:r>
              <a:rPr lang="en-US" sz="3000" dirty="0" err="1">
                <a:solidFill>
                  <a:srgbClr val="465557"/>
                </a:solidFill>
                <a:latin typeface="Arimo"/>
                <a:ea typeface="Arimo"/>
                <a:cs typeface="Arimo"/>
                <a:sym typeface="Arimo"/>
              </a:rPr>
              <a:t>çocuklarda</a:t>
            </a:r>
            <a:r>
              <a:rPr lang="en-US" sz="3000" dirty="0">
                <a:solidFill>
                  <a:srgbClr val="465557"/>
                </a:solidFill>
                <a:latin typeface="Arimo"/>
                <a:ea typeface="Arimo"/>
                <a:cs typeface="Arimo"/>
                <a:sym typeface="Arimo"/>
              </a:rPr>
              <a:t> </a:t>
            </a:r>
            <a:r>
              <a:rPr lang="en-US" sz="3000" dirty="0" err="1">
                <a:solidFill>
                  <a:srgbClr val="465557"/>
                </a:solidFill>
                <a:latin typeface="Arimo"/>
                <a:ea typeface="Arimo"/>
                <a:cs typeface="Arimo"/>
                <a:sym typeface="Arimo"/>
              </a:rPr>
              <a:t>dahil</a:t>
            </a:r>
            <a:r>
              <a:rPr lang="en-US" sz="3000" dirty="0">
                <a:solidFill>
                  <a:srgbClr val="465557"/>
                </a:solidFill>
                <a:latin typeface="Arimo"/>
                <a:ea typeface="Arimo"/>
                <a:cs typeface="Arimo"/>
                <a:sym typeface="Arimo"/>
              </a:rPr>
              <a:t> her </a:t>
            </a:r>
            <a:r>
              <a:rPr lang="en-US" sz="3000" dirty="0" err="1">
                <a:solidFill>
                  <a:srgbClr val="465557"/>
                </a:solidFill>
                <a:latin typeface="Arimo"/>
                <a:ea typeface="Arimo"/>
                <a:cs typeface="Arimo"/>
                <a:sym typeface="Arimo"/>
              </a:rPr>
              <a:t>birey</a:t>
            </a:r>
            <a:r>
              <a:rPr lang="en-US" sz="3000" dirty="0">
                <a:solidFill>
                  <a:srgbClr val="465557"/>
                </a:solidFill>
                <a:latin typeface="Arimo"/>
                <a:ea typeface="Arimo"/>
                <a:cs typeface="Arimo"/>
                <a:sym typeface="Arimo"/>
              </a:rPr>
              <a:t> </a:t>
            </a:r>
            <a:r>
              <a:rPr lang="en-US" sz="3000" dirty="0" err="1">
                <a:solidFill>
                  <a:srgbClr val="465557"/>
                </a:solidFill>
                <a:latin typeface="Arimo"/>
                <a:ea typeface="Arimo"/>
                <a:cs typeface="Arimo"/>
                <a:sym typeface="Arimo"/>
              </a:rPr>
              <a:t>yaşanan</a:t>
            </a:r>
            <a:r>
              <a:rPr lang="en-US" sz="3000" dirty="0">
                <a:solidFill>
                  <a:srgbClr val="465557"/>
                </a:solidFill>
                <a:latin typeface="Arimo"/>
                <a:ea typeface="Arimo"/>
                <a:cs typeface="Arimo"/>
                <a:sym typeface="Arimo"/>
              </a:rPr>
              <a:t> </a:t>
            </a:r>
            <a:r>
              <a:rPr lang="en-US" sz="3000" dirty="0" err="1">
                <a:solidFill>
                  <a:srgbClr val="465557"/>
                </a:solidFill>
                <a:latin typeface="Arimo"/>
                <a:ea typeface="Arimo"/>
                <a:cs typeface="Arimo"/>
                <a:sym typeface="Arimo"/>
              </a:rPr>
              <a:t>şiddetten</a:t>
            </a:r>
            <a:r>
              <a:rPr lang="en-US" sz="3000" dirty="0">
                <a:solidFill>
                  <a:srgbClr val="465557"/>
                </a:solidFill>
                <a:latin typeface="Arimo"/>
                <a:ea typeface="Arimo"/>
                <a:cs typeface="Arimo"/>
                <a:sym typeface="Arimo"/>
              </a:rPr>
              <a:t> </a:t>
            </a:r>
            <a:r>
              <a:rPr lang="en-US" sz="3000" dirty="0" err="1">
                <a:solidFill>
                  <a:srgbClr val="465557"/>
                </a:solidFill>
                <a:latin typeface="Arimo"/>
                <a:ea typeface="Arimo"/>
                <a:cs typeface="Arimo"/>
                <a:sym typeface="Arimo"/>
              </a:rPr>
              <a:t>olumsuz</a:t>
            </a:r>
            <a:r>
              <a:rPr lang="en-US" sz="3000" dirty="0">
                <a:solidFill>
                  <a:srgbClr val="465557"/>
                </a:solidFill>
                <a:latin typeface="Arimo"/>
                <a:ea typeface="Arimo"/>
                <a:cs typeface="Arimo"/>
                <a:sym typeface="Arimo"/>
              </a:rPr>
              <a:t> </a:t>
            </a:r>
            <a:r>
              <a:rPr lang="en-US" sz="3000" dirty="0" err="1">
                <a:solidFill>
                  <a:srgbClr val="465557"/>
                </a:solidFill>
                <a:latin typeface="Arimo"/>
                <a:ea typeface="Arimo"/>
                <a:cs typeface="Arimo"/>
                <a:sym typeface="Arimo"/>
              </a:rPr>
              <a:t>etkilenmektedir</a:t>
            </a:r>
            <a:r>
              <a:rPr lang="en-US" sz="3000" dirty="0">
                <a:solidFill>
                  <a:srgbClr val="465557"/>
                </a:solidFill>
                <a:latin typeface="Arimo"/>
                <a:ea typeface="Arimo"/>
                <a:cs typeface="Arimo"/>
                <a:sym typeface="Arimo"/>
              </a:rPr>
              <a:t>.</a:t>
            </a:r>
          </a:p>
          <a:p>
            <a:pPr algn="l">
              <a:lnSpc>
                <a:spcPts val="3240"/>
              </a:lnSpc>
            </a:pPr>
            <a:endParaRPr lang="en-US" sz="3000" dirty="0">
              <a:solidFill>
                <a:srgbClr val="465557"/>
              </a:solidFill>
              <a:latin typeface="Arimo"/>
              <a:ea typeface="Arimo"/>
              <a:cs typeface="Arimo"/>
              <a:sym typeface="Arimo"/>
            </a:endParaRPr>
          </a:p>
          <a:p>
            <a:pPr algn="l">
              <a:lnSpc>
                <a:spcPts val="3240"/>
              </a:lnSpc>
            </a:pPr>
            <a:r>
              <a:rPr lang="en-US" sz="3000" dirty="0">
                <a:solidFill>
                  <a:srgbClr val="2C618C"/>
                </a:solidFill>
                <a:latin typeface="Arimo"/>
                <a:ea typeface="Arimo"/>
                <a:cs typeface="Arimo"/>
                <a:sym typeface="Arimo"/>
              </a:rPr>
              <a:t>● </a:t>
            </a:r>
            <a:r>
              <a:rPr lang="en-US" sz="3000" dirty="0" err="1">
                <a:solidFill>
                  <a:srgbClr val="465557"/>
                </a:solidFill>
                <a:latin typeface="Arimo"/>
                <a:ea typeface="Arimo"/>
                <a:cs typeface="Arimo"/>
                <a:sym typeface="Arimo"/>
              </a:rPr>
              <a:t>Şiddet</a:t>
            </a:r>
            <a:r>
              <a:rPr lang="en-US" sz="3000" dirty="0">
                <a:solidFill>
                  <a:srgbClr val="465557"/>
                </a:solidFill>
                <a:latin typeface="Arimo"/>
                <a:ea typeface="Arimo"/>
                <a:cs typeface="Arimo"/>
                <a:sym typeface="Arimo"/>
              </a:rPr>
              <a:t> </a:t>
            </a:r>
            <a:r>
              <a:rPr lang="en-US" sz="3000" dirty="0" err="1">
                <a:solidFill>
                  <a:srgbClr val="465557"/>
                </a:solidFill>
                <a:latin typeface="Arimo"/>
                <a:ea typeface="Arimo"/>
                <a:cs typeface="Arimo"/>
                <a:sym typeface="Arimo"/>
              </a:rPr>
              <a:t>gören</a:t>
            </a:r>
            <a:r>
              <a:rPr lang="en-US" sz="3000" dirty="0">
                <a:solidFill>
                  <a:srgbClr val="465557"/>
                </a:solidFill>
                <a:latin typeface="Arimo"/>
                <a:ea typeface="Arimo"/>
                <a:cs typeface="Arimo"/>
                <a:sym typeface="Arimo"/>
              </a:rPr>
              <a:t> </a:t>
            </a:r>
            <a:r>
              <a:rPr lang="en-US" sz="3000" dirty="0" err="1">
                <a:solidFill>
                  <a:srgbClr val="465557"/>
                </a:solidFill>
                <a:latin typeface="Arimo"/>
                <a:ea typeface="Arimo"/>
                <a:cs typeface="Arimo"/>
                <a:sym typeface="Arimo"/>
              </a:rPr>
              <a:t>çocuklarda</a:t>
            </a:r>
            <a:r>
              <a:rPr lang="en-US" sz="3000" dirty="0">
                <a:solidFill>
                  <a:srgbClr val="465557"/>
                </a:solidFill>
                <a:latin typeface="Arimo"/>
                <a:ea typeface="Arimo"/>
                <a:cs typeface="Arimo"/>
                <a:sym typeface="Arimo"/>
              </a:rPr>
              <a:t> </a:t>
            </a:r>
            <a:r>
              <a:rPr lang="en-US" sz="3000" dirty="0" err="1">
                <a:solidFill>
                  <a:srgbClr val="465557"/>
                </a:solidFill>
                <a:latin typeface="Arimo"/>
                <a:ea typeface="Arimo"/>
                <a:cs typeface="Arimo"/>
                <a:sym typeface="Arimo"/>
              </a:rPr>
              <a:t>fiziksel</a:t>
            </a:r>
            <a:r>
              <a:rPr lang="en-US" sz="3000" dirty="0">
                <a:solidFill>
                  <a:srgbClr val="465557"/>
                </a:solidFill>
                <a:latin typeface="Arimo"/>
                <a:ea typeface="Arimo"/>
                <a:cs typeface="Arimo"/>
                <a:sym typeface="Arimo"/>
              </a:rPr>
              <a:t>, </a:t>
            </a:r>
            <a:r>
              <a:rPr lang="en-US" sz="3000" dirty="0" err="1">
                <a:solidFill>
                  <a:srgbClr val="465557"/>
                </a:solidFill>
                <a:latin typeface="Arimo"/>
                <a:ea typeface="Arimo"/>
                <a:cs typeface="Arimo"/>
                <a:sym typeface="Arimo"/>
              </a:rPr>
              <a:t>duygusal</a:t>
            </a:r>
            <a:r>
              <a:rPr lang="en-US" sz="3000" dirty="0">
                <a:solidFill>
                  <a:srgbClr val="465557"/>
                </a:solidFill>
                <a:latin typeface="Arimo"/>
                <a:ea typeface="Arimo"/>
                <a:cs typeface="Arimo"/>
                <a:sym typeface="Arimo"/>
              </a:rPr>
              <a:t> </a:t>
            </a:r>
            <a:r>
              <a:rPr lang="en-US" sz="3000" dirty="0" err="1">
                <a:solidFill>
                  <a:srgbClr val="465557"/>
                </a:solidFill>
                <a:latin typeface="Arimo"/>
                <a:ea typeface="Arimo"/>
                <a:cs typeface="Arimo"/>
                <a:sym typeface="Arimo"/>
              </a:rPr>
              <a:t>ve</a:t>
            </a:r>
            <a:r>
              <a:rPr lang="en-US" sz="3000" dirty="0">
                <a:solidFill>
                  <a:srgbClr val="465557"/>
                </a:solidFill>
                <a:latin typeface="Arimo"/>
                <a:ea typeface="Arimo"/>
                <a:cs typeface="Arimo"/>
                <a:sym typeface="Arimo"/>
              </a:rPr>
              <a:t> </a:t>
            </a:r>
            <a:r>
              <a:rPr lang="en-US" sz="3000" dirty="0" err="1">
                <a:solidFill>
                  <a:srgbClr val="465557"/>
                </a:solidFill>
                <a:latin typeface="Arimo"/>
                <a:ea typeface="Arimo"/>
                <a:cs typeface="Arimo"/>
                <a:sym typeface="Arimo"/>
              </a:rPr>
              <a:t>sözel</a:t>
            </a:r>
            <a:r>
              <a:rPr lang="en-US" sz="3000" dirty="0">
                <a:solidFill>
                  <a:srgbClr val="465557"/>
                </a:solidFill>
                <a:latin typeface="Arimo"/>
                <a:ea typeface="Arimo"/>
                <a:cs typeface="Arimo"/>
                <a:sym typeface="Arimo"/>
              </a:rPr>
              <a:t> </a:t>
            </a:r>
            <a:r>
              <a:rPr lang="en-US" sz="3000" dirty="0" err="1">
                <a:solidFill>
                  <a:srgbClr val="465557"/>
                </a:solidFill>
                <a:latin typeface="Arimo"/>
                <a:ea typeface="Arimo"/>
                <a:cs typeface="Arimo"/>
                <a:sym typeface="Arimo"/>
              </a:rPr>
              <a:t>şiddetle</a:t>
            </a:r>
            <a:r>
              <a:rPr lang="en-US" sz="3000" dirty="0">
                <a:solidFill>
                  <a:srgbClr val="465557"/>
                </a:solidFill>
                <a:latin typeface="Arimo"/>
                <a:ea typeface="Arimo"/>
                <a:cs typeface="Arimo"/>
                <a:sym typeface="Arimo"/>
              </a:rPr>
              <a:t> </a:t>
            </a:r>
            <a:r>
              <a:rPr lang="en-US" sz="3000" dirty="0" err="1">
                <a:solidFill>
                  <a:srgbClr val="465557"/>
                </a:solidFill>
                <a:latin typeface="Arimo"/>
                <a:ea typeface="Arimo"/>
                <a:cs typeface="Arimo"/>
                <a:sym typeface="Arimo"/>
              </a:rPr>
              <a:t>karşılaşılabilmektedir</a:t>
            </a:r>
            <a:r>
              <a:rPr lang="en-US" sz="3000" dirty="0">
                <a:solidFill>
                  <a:srgbClr val="465557"/>
                </a:solidFill>
                <a:latin typeface="Arimo"/>
                <a:ea typeface="Arimo"/>
                <a:cs typeface="Arimo"/>
                <a:sym typeface="Arimo"/>
              </a:rPr>
              <a:t>. Bu durum </a:t>
            </a:r>
            <a:r>
              <a:rPr lang="en-US" sz="3000" dirty="0" err="1">
                <a:solidFill>
                  <a:srgbClr val="465557"/>
                </a:solidFill>
                <a:latin typeface="Arimo"/>
                <a:ea typeface="Arimo"/>
                <a:cs typeface="Arimo"/>
                <a:sym typeface="Arimo"/>
              </a:rPr>
              <a:t>ise</a:t>
            </a:r>
            <a:r>
              <a:rPr lang="en-US" sz="3000" dirty="0">
                <a:solidFill>
                  <a:srgbClr val="465557"/>
                </a:solidFill>
                <a:latin typeface="Arimo"/>
                <a:ea typeface="Arimo"/>
                <a:cs typeface="Arimo"/>
                <a:sym typeface="Arimo"/>
              </a:rPr>
              <a:t> </a:t>
            </a:r>
            <a:r>
              <a:rPr lang="en-US" sz="3000" dirty="0" err="1">
                <a:solidFill>
                  <a:srgbClr val="465557"/>
                </a:solidFill>
                <a:latin typeface="Arimo"/>
                <a:ea typeface="Arimo"/>
                <a:cs typeface="Arimo"/>
                <a:sym typeface="Arimo"/>
              </a:rPr>
              <a:t>çocuklarda</a:t>
            </a:r>
            <a:r>
              <a:rPr lang="en-US" sz="3000" dirty="0">
                <a:solidFill>
                  <a:srgbClr val="465557"/>
                </a:solidFill>
                <a:latin typeface="Arimo"/>
                <a:ea typeface="Arimo"/>
                <a:cs typeface="Arimo"/>
                <a:sym typeface="Arimo"/>
              </a:rPr>
              <a:t> </a:t>
            </a:r>
            <a:r>
              <a:rPr lang="en-US" sz="3000" dirty="0" err="1">
                <a:solidFill>
                  <a:srgbClr val="465557"/>
                </a:solidFill>
                <a:latin typeface="Arimo"/>
                <a:ea typeface="Arimo"/>
                <a:cs typeface="Arimo"/>
                <a:sym typeface="Arimo"/>
              </a:rPr>
              <a:t>içine</a:t>
            </a:r>
            <a:r>
              <a:rPr lang="en-US" sz="3000" dirty="0">
                <a:solidFill>
                  <a:srgbClr val="465557"/>
                </a:solidFill>
                <a:latin typeface="Arimo"/>
                <a:ea typeface="Arimo"/>
                <a:cs typeface="Arimo"/>
                <a:sym typeface="Arimo"/>
              </a:rPr>
              <a:t> </a:t>
            </a:r>
            <a:r>
              <a:rPr lang="en-US" sz="3000" dirty="0" err="1">
                <a:solidFill>
                  <a:srgbClr val="465557"/>
                </a:solidFill>
                <a:latin typeface="Arimo"/>
                <a:ea typeface="Arimo"/>
                <a:cs typeface="Arimo"/>
                <a:sym typeface="Arimo"/>
              </a:rPr>
              <a:t>kapanma</a:t>
            </a:r>
            <a:r>
              <a:rPr lang="en-US" sz="3000" dirty="0">
                <a:solidFill>
                  <a:srgbClr val="465557"/>
                </a:solidFill>
                <a:latin typeface="Arimo"/>
                <a:ea typeface="Arimo"/>
                <a:cs typeface="Arimo"/>
                <a:sym typeface="Arimo"/>
              </a:rPr>
              <a:t>, </a:t>
            </a:r>
            <a:r>
              <a:rPr lang="en-US" sz="3000" dirty="0" err="1">
                <a:solidFill>
                  <a:srgbClr val="465557"/>
                </a:solidFill>
                <a:latin typeface="Arimo"/>
                <a:ea typeface="Arimo"/>
                <a:cs typeface="Arimo"/>
                <a:sym typeface="Arimo"/>
              </a:rPr>
              <a:t>korkular</a:t>
            </a:r>
            <a:r>
              <a:rPr lang="en-US" sz="3000" dirty="0">
                <a:solidFill>
                  <a:srgbClr val="465557"/>
                </a:solidFill>
                <a:latin typeface="Arimo"/>
                <a:ea typeface="Arimo"/>
                <a:cs typeface="Arimo"/>
                <a:sym typeface="Arimo"/>
              </a:rPr>
              <a:t> </a:t>
            </a:r>
            <a:r>
              <a:rPr lang="en-US" sz="3000" dirty="0" err="1">
                <a:solidFill>
                  <a:srgbClr val="465557"/>
                </a:solidFill>
                <a:latin typeface="Arimo"/>
                <a:ea typeface="Arimo"/>
                <a:cs typeface="Arimo"/>
                <a:sym typeface="Arimo"/>
              </a:rPr>
              <a:t>taşıma</a:t>
            </a:r>
            <a:r>
              <a:rPr lang="en-US" sz="3000" dirty="0">
                <a:solidFill>
                  <a:srgbClr val="465557"/>
                </a:solidFill>
                <a:latin typeface="Arimo"/>
                <a:ea typeface="Arimo"/>
                <a:cs typeface="Arimo"/>
                <a:sym typeface="Arimo"/>
              </a:rPr>
              <a:t>, </a:t>
            </a:r>
            <a:r>
              <a:rPr lang="en-US" sz="3000" dirty="0" err="1">
                <a:solidFill>
                  <a:srgbClr val="465557"/>
                </a:solidFill>
                <a:latin typeface="Arimo"/>
                <a:ea typeface="Arimo"/>
                <a:cs typeface="Arimo"/>
                <a:sym typeface="Arimo"/>
              </a:rPr>
              <a:t>iletişim</a:t>
            </a:r>
            <a:r>
              <a:rPr lang="en-US" sz="3000" dirty="0">
                <a:solidFill>
                  <a:srgbClr val="465557"/>
                </a:solidFill>
                <a:latin typeface="Arimo"/>
                <a:ea typeface="Arimo"/>
                <a:cs typeface="Arimo"/>
                <a:sym typeface="Arimo"/>
              </a:rPr>
              <a:t> </a:t>
            </a:r>
            <a:r>
              <a:rPr lang="en-US" sz="3000" dirty="0" err="1">
                <a:solidFill>
                  <a:srgbClr val="465557"/>
                </a:solidFill>
                <a:latin typeface="Arimo"/>
                <a:ea typeface="Arimo"/>
                <a:cs typeface="Arimo"/>
                <a:sym typeface="Arimo"/>
              </a:rPr>
              <a:t>sorunları</a:t>
            </a:r>
            <a:r>
              <a:rPr lang="en-US" sz="3000" dirty="0">
                <a:solidFill>
                  <a:srgbClr val="465557"/>
                </a:solidFill>
                <a:latin typeface="Arimo"/>
                <a:ea typeface="Arimo"/>
                <a:cs typeface="Arimo"/>
                <a:sym typeface="Arimo"/>
              </a:rPr>
              <a:t> </a:t>
            </a:r>
            <a:r>
              <a:rPr lang="en-US" sz="3000" dirty="0" err="1">
                <a:solidFill>
                  <a:srgbClr val="465557"/>
                </a:solidFill>
                <a:latin typeface="Arimo"/>
                <a:ea typeface="Arimo"/>
                <a:cs typeface="Arimo"/>
                <a:sym typeface="Arimo"/>
              </a:rPr>
              <a:t>yaşama</a:t>
            </a:r>
            <a:r>
              <a:rPr lang="en-US" sz="3000" dirty="0">
                <a:solidFill>
                  <a:srgbClr val="465557"/>
                </a:solidFill>
                <a:latin typeface="Arimo"/>
                <a:ea typeface="Arimo"/>
                <a:cs typeface="Arimo"/>
                <a:sym typeface="Arimo"/>
              </a:rPr>
              <a:t>, </a:t>
            </a:r>
            <a:r>
              <a:rPr lang="en-US" sz="3000" dirty="0" err="1">
                <a:solidFill>
                  <a:srgbClr val="465557"/>
                </a:solidFill>
                <a:latin typeface="Arimo"/>
                <a:ea typeface="Arimo"/>
                <a:cs typeface="Arimo"/>
                <a:sym typeface="Arimo"/>
              </a:rPr>
              <a:t>okul</a:t>
            </a:r>
            <a:r>
              <a:rPr lang="en-US" sz="3000" dirty="0">
                <a:solidFill>
                  <a:srgbClr val="465557"/>
                </a:solidFill>
                <a:latin typeface="Arimo"/>
                <a:ea typeface="Arimo"/>
                <a:cs typeface="Arimo"/>
                <a:sym typeface="Arimo"/>
              </a:rPr>
              <a:t> </a:t>
            </a:r>
            <a:r>
              <a:rPr lang="en-US" sz="3000" dirty="0" err="1">
                <a:solidFill>
                  <a:srgbClr val="465557"/>
                </a:solidFill>
                <a:latin typeface="Arimo"/>
                <a:ea typeface="Arimo"/>
                <a:cs typeface="Arimo"/>
                <a:sym typeface="Arimo"/>
              </a:rPr>
              <a:t>yaşamında</a:t>
            </a:r>
            <a:r>
              <a:rPr lang="en-US" sz="3000" dirty="0">
                <a:solidFill>
                  <a:srgbClr val="465557"/>
                </a:solidFill>
                <a:latin typeface="Arimo"/>
                <a:ea typeface="Arimo"/>
                <a:cs typeface="Arimo"/>
                <a:sym typeface="Arimo"/>
              </a:rPr>
              <a:t> </a:t>
            </a:r>
            <a:r>
              <a:rPr lang="en-US" sz="3000" dirty="0" err="1">
                <a:solidFill>
                  <a:srgbClr val="465557"/>
                </a:solidFill>
                <a:latin typeface="Arimo"/>
                <a:ea typeface="Arimo"/>
                <a:cs typeface="Arimo"/>
                <a:sym typeface="Arimo"/>
              </a:rPr>
              <a:t>başarısızlık</a:t>
            </a:r>
            <a:r>
              <a:rPr lang="en-US" sz="3000" dirty="0">
                <a:solidFill>
                  <a:srgbClr val="465557"/>
                </a:solidFill>
                <a:latin typeface="Arimo"/>
                <a:ea typeface="Arimo"/>
                <a:cs typeface="Arimo"/>
                <a:sym typeface="Arimo"/>
              </a:rPr>
              <a:t>, </a:t>
            </a:r>
            <a:r>
              <a:rPr lang="en-US" sz="3000" dirty="0" err="1">
                <a:solidFill>
                  <a:srgbClr val="465557"/>
                </a:solidFill>
                <a:latin typeface="Arimo"/>
                <a:ea typeface="Arimo"/>
                <a:cs typeface="Arimo"/>
                <a:sym typeface="Arimo"/>
              </a:rPr>
              <a:t>arkadaşlarının</a:t>
            </a:r>
            <a:r>
              <a:rPr lang="en-US" sz="3000" dirty="0">
                <a:solidFill>
                  <a:srgbClr val="465557"/>
                </a:solidFill>
                <a:latin typeface="Arimo"/>
                <a:ea typeface="Arimo"/>
                <a:cs typeface="Arimo"/>
                <a:sym typeface="Arimo"/>
              </a:rPr>
              <a:t> </a:t>
            </a:r>
            <a:r>
              <a:rPr lang="en-US" sz="3000" dirty="0" err="1">
                <a:solidFill>
                  <a:srgbClr val="465557"/>
                </a:solidFill>
                <a:latin typeface="Arimo"/>
                <a:ea typeface="Arimo"/>
                <a:cs typeface="Arimo"/>
                <a:sym typeface="Arimo"/>
              </a:rPr>
              <a:t>kendi</a:t>
            </a:r>
            <a:r>
              <a:rPr lang="en-US" sz="3000" dirty="0">
                <a:solidFill>
                  <a:srgbClr val="465557"/>
                </a:solidFill>
                <a:latin typeface="Arimo"/>
                <a:ea typeface="Arimo"/>
                <a:cs typeface="Arimo"/>
                <a:sym typeface="Arimo"/>
              </a:rPr>
              <a:t> </a:t>
            </a:r>
            <a:r>
              <a:rPr lang="en-US" sz="3000" dirty="0" err="1">
                <a:solidFill>
                  <a:srgbClr val="465557"/>
                </a:solidFill>
                <a:latin typeface="Arimo"/>
                <a:ea typeface="Arimo"/>
                <a:cs typeface="Arimo"/>
                <a:sym typeface="Arimo"/>
              </a:rPr>
              <a:t>ailesiyle</a:t>
            </a:r>
            <a:r>
              <a:rPr lang="en-US" sz="3000" dirty="0">
                <a:solidFill>
                  <a:srgbClr val="465557"/>
                </a:solidFill>
                <a:latin typeface="Arimo"/>
                <a:ea typeface="Arimo"/>
                <a:cs typeface="Arimo"/>
                <a:sym typeface="Arimo"/>
              </a:rPr>
              <a:t> </a:t>
            </a:r>
            <a:r>
              <a:rPr lang="en-US" sz="3000" dirty="0" err="1">
                <a:solidFill>
                  <a:srgbClr val="465557"/>
                </a:solidFill>
                <a:latin typeface="Arimo"/>
                <a:ea typeface="Arimo"/>
                <a:cs typeface="Arimo"/>
                <a:sym typeface="Arimo"/>
              </a:rPr>
              <a:t>ilgili</a:t>
            </a:r>
            <a:r>
              <a:rPr lang="en-US" sz="3000" dirty="0">
                <a:solidFill>
                  <a:srgbClr val="465557"/>
                </a:solidFill>
                <a:latin typeface="Arimo"/>
                <a:ea typeface="Arimo"/>
                <a:cs typeface="Arimo"/>
                <a:sym typeface="Arimo"/>
              </a:rPr>
              <a:t> </a:t>
            </a:r>
            <a:r>
              <a:rPr lang="en-US" sz="3000" dirty="0" err="1">
                <a:solidFill>
                  <a:srgbClr val="465557"/>
                </a:solidFill>
                <a:latin typeface="Arimo"/>
                <a:ea typeface="Arimo"/>
                <a:cs typeface="Arimo"/>
                <a:sym typeface="Arimo"/>
              </a:rPr>
              <a:t>sorular</a:t>
            </a:r>
            <a:r>
              <a:rPr lang="en-US" sz="3000" dirty="0">
                <a:solidFill>
                  <a:srgbClr val="465557"/>
                </a:solidFill>
                <a:latin typeface="Arimo"/>
                <a:ea typeface="Arimo"/>
                <a:cs typeface="Arimo"/>
                <a:sym typeface="Arimo"/>
              </a:rPr>
              <a:t> </a:t>
            </a:r>
            <a:r>
              <a:rPr lang="en-US" sz="3000" dirty="0" err="1">
                <a:solidFill>
                  <a:srgbClr val="465557"/>
                </a:solidFill>
                <a:latin typeface="Arimo"/>
                <a:ea typeface="Arimo"/>
                <a:cs typeface="Arimo"/>
                <a:sym typeface="Arimo"/>
              </a:rPr>
              <a:t>sormalarından</a:t>
            </a:r>
            <a:r>
              <a:rPr lang="en-US" sz="3000" dirty="0">
                <a:solidFill>
                  <a:srgbClr val="465557"/>
                </a:solidFill>
                <a:latin typeface="Arimo"/>
                <a:ea typeface="Arimo"/>
                <a:cs typeface="Arimo"/>
                <a:sym typeface="Arimo"/>
              </a:rPr>
              <a:t> </a:t>
            </a:r>
            <a:r>
              <a:rPr lang="en-US" sz="3000" dirty="0" err="1">
                <a:solidFill>
                  <a:srgbClr val="465557"/>
                </a:solidFill>
                <a:latin typeface="Arimo"/>
                <a:ea typeface="Arimo"/>
                <a:cs typeface="Arimo"/>
                <a:sym typeface="Arimo"/>
              </a:rPr>
              <a:t>çekindikleri</a:t>
            </a:r>
            <a:r>
              <a:rPr lang="en-US" sz="3000" dirty="0">
                <a:solidFill>
                  <a:srgbClr val="465557"/>
                </a:solidFill>
                <a:latin typeface="Arimo"/>
                <a:ea typeface="Arimo"/>
                <a:cs typeface="Arimo"/>
                <a:sym typeface="Arimo"/>
              </a:rPr>
              <a:t> </a:t>
            </a:r>
            <a:r>
              <a:rPr lang="en-US" sz="3000" dirty="0" err="1">
                <a:solidFill>
                  <a:srgbClr val="465557"/>
                </a:solidFill>
                <a:latin typeface="Arimo"/>
                <a:ea typeface="Arimo"/>
                <a:cs typeface="Arimo"/>
                <a:sym typeface="Arimo"/>
              </a:rPr>
              <a:t>için</a:t>
            </a:r>
            <a:r>
              <a:rPr lang="en-US" sz="3000" dirty="0">
                <a:solidFill>
                  <a:srgbClr val="465557"/>
                </a:solidFill>
                <a:latin typeface="Arimo"/>
                <a:ea typeface="Arimo"/>
                <a:cs typeface="Arimo"/>
                <a:sym typeface="Arimo"/>
              </a:rPr>
              <a:t> </a:t>
            </a:r>
            <a:r>
              <a:rPr lang="en-US" sz="3000" dirty="0" err="1">
                <a:solidFill>
                  <a:srgbClr val="465557"/>
                </a:solidFill>
                <a:latin typeface="Arimo"/>
                <a:ea typeface="Arimo"/>
                <a:cs typeface="Arimo"/>
                <a:sym typeface="Arimo"/>
              </a:rPr>
              <a:t>okula</a:t>
            </a:r>
            <a:r>
              <a:rPr lang="en-US" sz="3000" dirty="0">
                <a:solidFill>
                  <a:srgbClr val="465557"/>
                </a:solidFill>
                <a:latin typeface="Arimo"/>
                <a:ea typeface="Arimo"/>
                <a:cs typeface="Arimo"/>
                <a:sym typeface="Arimo"/>
              </a:rPr>
              <a:t> bile </a:t>
            </a:r>
            <a:r>
              <a:rPr lang="en-US" sz="3000" dirty="0" err="1">
                <a:solidFill>
                  <a:srgbClr val="465557"/>
                </a:solidFill>
                <a:latin typeface="Arimo"/>
                <a:ea typeface="Arimo"/>
                <a:cs typeface="Arimo"/>
                <a:sym typeface="Arimo"/>
              </a:rPr>
              <a:t>gitmek</a:t>
            </a:r>
            <a:r>
              <a:rPr lang="en-US" sz="3000" dirty="0">
                <a:solidFill>
                  <a:srgbClr val="465557"/>
                </a:solidFill>
                <a:latin typeface="Arimo"/>
                <a:ea typeface="Arimo"/>
                <a:cs typeface="Arimo"/>
                <a:sym typeface="Arimo"/>
              </a:rPr>
              <a:t> </a:t>
            </a:r>
            <a:r>
              <a:rPr lang="en-US" sz="3000" dirty="0" err="1">
                <a:solidFill>
                  <a:srgbClr val="465557"/>
                </a:solidFill>
                <a:latin typeface="Arimo"/>
                <a:ea typeface="Arimo"/>
                <a:cs typeface="Arimo"/>
                <a:sym typeface="Arimo"/>
              </a:rPr>
              <a:t>istememe</a:t>
            </a:r>
            <a:r>
              <a:rPr lang="en-US" sz="3000" dirty="0">
                <a:solidFill>
                  <a:srgbClr val="465557"/>
                </a:solidFill>
                <a:latin typeface="Arimo"/>
                <a:ea typeface="Arimo"/>
                <a:cs typeface="Arimo"/>
                <a:sym typeface="Arimo"/>
              </a:rPr>
              <a:t> </a:t>
            </a:r>
            <a:r>
              <a:rPr lang="en-US" sz="3000" dirty="0" err="1">
                <a:solidFill>
                  <a:srgbClr val="465557"/>
                </a:solidFill>
                <a:latin typeface="Arimo"/>
                <a:ea typeface="Arimo"/>
                <a:cs typeface="Arimo"/>
                <a:sym typeface="Arimo"/>
              </a:rPr>
              <a:t>olarak</a:t>
            </a:r>
            <a:r>
              <a:rPr lang="en-US" sz="3000" dirty="0">
                <a:solidFill>
                  <a:srgbClr val="465557"/>
                </a:solidFill>
                <a:latin typeface="Arimo"/>
                <a:ea typeface="Arimo"/>
                <a:cs typeface="Arimo"/>
                <a:sym typeface="Arimo"/>
              </a:rPr>
              <a:t> </a:t>
            </a:r>
            <a:r>
              <a:rPr lang="en-US" sz="3000" dirty="0" err="1">
                <a:solidFill>
                  <a:srgbClr val="465557"/>
                </a:solidFill>
                <a:latin typeface="Arimo"/>
                <a:ea typeface="Arimo"/>
                <a:cs typeface="Arimo"/>
                <a:sym typeface="Arimo"/>
              </a:rPr>
              <a:t>kendini</a:t>
            </a:r>
            <a:r>
              <a:rPr lang="en-US" sz="3000" dirty="0">
                <a:solidFill>
                  <a:srgbClr val="465557"/>
                </a:solidFill>
                <a:latin typeface="Arimo"/>
                <a:ea typeface="Arimo"/>
                <a:cs typeface="Arimo"/>
                <a:sym typeface="Arimo"/>
              </a:rPr>
              <a:t> </a:t>
            </a:r>
            <a:r>
              <a:rPr lang="en-US" sz="3000" dirty="0" err="1">
                <a:solidFill>
                  <a:srgbClr val="465557"/>
                </a:solidFill>
                <a:latin typeface="Arimo"/>
                <a:ea typeface="Arimo"/>
                <a:cs typeface="Arimo"/>
                <a:sym typeface="Arimo"/>
              </a:rPr>
              <a:t>göstermektedir</a:t>
            </a:r>
            <a:r>
              <a:rPr lang="en-US" sz="3000" dirty="0">
                <a:solidFill>
                  <a:srgbClr val="465557"/>
                </a:solidFill>
                <a:latin typeface="Arimo"/>
                <a:ea typeface="Arimo"/>
                <a:cs typeface="Arimo"/>
                <a:sym typeface="Arimo"/>
              </a:rPr>
              <a:t>.</a:t>
            </a:r>
          </a:p>
          <a:p>
            <a:pPr algn="l">
              <a:lnSpc>
                <a:spcPts val="3240"/>
              </a:lnSpc>
            </a:pPr>
            <a:endParaRPr lang="en-US" sz="3000" dirty="0">
              <a:solidFill>
                <a:srgbClr val="465557"/>
              </a:solidFill>
              <a:latin typeface="Arimo"/>
              <a:ea typeface="Arimo"/>
              <a:cs typeface="Arimo"/>
              <a:sym typeface="Arimo"/>
            </a:endParaRPr>
          </a:p>
        </p:txBody>
      </p:sp>
      <p:sp>
        <p:nvSpPr>
          <p:cNvPr id="8" name="Freeform 5"/>
          <p:cNvSpPr/>
          <p:nvPr/>
        </p:nvSpPr>
        <p:spPr>
          <a:xfrm>
            <a:off x="684683" y="3924300"/>
            <a:ext cx="4314999" cy="3619205"/>
          </a:xfrm>
          <a:custGeom>
            <a:avLst/>
            <a:gdLst/>
            <a:ahLst/>
            <a:cxnLst/>
            <a:rect l="l" t="t" r="r" b="b"/>
            <a:pathLst>
              <a:path w="4314999" h="3619205">
                <a:moveTo>
                  <a:pt x="0" y="0"/>
                </a:moveTo>
                <a:lnTo>
                  <a:pt x="4314999" y="0"/>
                </a:lnTo>
                <a:lnTo>
                  <a:pt x="4314999" y="3619205"/>
                </a:lnTo>
                <a:lnTo>
                  <a:pt x="0" y="3619205"/>
                </a:lnTo>
                <a:lnTo>
                  <a:pt x="0" y="0"/>
                </a:lnTo>
                <a:close/>
              </a:path>
            </a:pathLst>
          </a:custGeom>
          <a:blipFill>
            <a:blip r:embed="rId4"/>
            <a:stretch>
              <a:fillRect/>
            </a:stretch>
          </a:blipFill>
        </p:spPr>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360277" y="0"/>
            <a:ext cx="2001482" cy="10287000"/>
            <a:chOff x="0" y="0"/>
            <a:chExt cx="2668642" cy="13716000"/>
          </a:xfrm>
        </p:grpSpPr>
        <p:sp>
          <p:nvSpPr>
            <p:cNvPr id="3" name="Freeform 3"/>
            <p:cNvSpPr/>
            <p:nvPr/>
          </p:nvSpPr>
          <p:spPr>
            <a:xfrm>
              <a:off x="0" y="0"/>
              <a:ext cx="2668651" cy="13716000"/>
            </a:xfrm>
            <a:custGeom>
              <a:avLst/>
              <a:gdLst/>
              <a:ahLst/>
              <a:cxnLst/>
              <a:rect l="l" t="t" r="r" b="b"/>
              <a:pathLst>
                <a:path w="2668651" h="13716000">
                  <a:moveTo>
                    <a:pt x="0" y="0"/>
                  </a:moveTo>
                  <a:lnTo>
                    <a:pt x="2668651" y="0"/>
                  </a:lnTo>
                  <a:lnTo>
                    <a:pt x="2668651" y="13716000"/>
                  </a:lnTo>
                  <a:lnTo>
                    <a:pt x="0" y="13716000"/>
                  </a:lnTo>
                  <a:close/>
                </a:path>
              </a:pathLst>
            </a:custGeom>
            <a:solidFill>
              <a:srgbClr val="BED6DA">
                <a:alpha val="49804"/>
              </a:srgbClr>
            </a:solidFill>
          </p:spPr>
        </p:sp>
      </p:grpSp>
      <p:sp>
        <p:nvSpPr>
          <p:cNvPr id="4" name="Freeform 4"/>
          <p:cNvSpPr/>
          <p:nvPr/>
        </p:nvSpPr>
        <p:spPr>
          <a:xfrm>
            <a:off x="4595280" y="983516"/>
            <a:ext cx="3657600" cy="3105150"/>
          </a:xfrm>
          <a:custGeom>
            <a:avLst/>
            <a:gdLst/>
            <a:ahLst/>
            <a:cxnLst/>
            <a:rect l="l" t="t" r="r" b="b"/>
            <a:pathLst>
              <a:path w="3657600" h="3105150">
                <a:moveTo>
                  <a:pt x="0" y="0"/>
                </a:moveTo>
                <a:lnTo>
                  <a:pt x="3657600" y="0"/>
                </a:lnTo>
                <a:lnTo>
                  <a:pt x="3657600" y="3105150"/>
                </a:lnTo>
                <a:lnTo>
                  <a:pt x="0" y="3105150"/>
                </a:lnTo>
                <a:lnTo>
                  <a:pt x="0" y="0"/>
                </a:lnTo>
                <a:close/>
              </a:path>
            </a:pathLst>
          </a:custGeom>
          <a:blipFill>
            <a:blip r:embed="rId2">
              <a:extLst>
                <a:ext uri="{96DAC541-7B7A-43D3-8B79-37D633B846F1}">
                  <asvg:svgBlip xmlns:asvg="http://schemas.microsoft.com/office/drawing/2016/SVG/main" r:embed="rId3"/>
                </a:ext>
              </a:extLst>
            </a:blip>
            <a:stretch>
              <a:fillRect t="-153" b="-153"/>
            </a:stretch>
          </a:blipFill>
        </p:spPr>
      </p:sp>
      <p:sp>
        <p:nvSpPr>
          <p:cNvPr id="5" name="TextBox 5"/>
          <p:cNvSpPr txBox="1"/>
          <p:nvPr/>
        </p:nvSpPr>
        <p:spPr>
          <a:xfrm>
            <a:off x="8610600" y="4088666"/>
            <a:ext cx="9063060" cy="4103688"/>
          </a:xfrm>
          <a:prstGeom prst="rect">
            <a:avLst/>
          </a:prstGeom>
        </p:spPr>
        <p:txBody>
          <a:bodyPr wrap="square" lIns="0" tIns="0" rIns="0" bIns="0" rtlCol="0" anchor="t">
            <a:spAutoFit/>
          </a:bodyPr>
          <a:lstStyle/>
          <a:p>
            <a:pPr algn="l">
              <a:lnSpc>
                <a:spcPts val="3240"/>
              </a:lnSpc>
            </a:pPr>
            <a:r>
              <a:rPr lang="en-US" sz="3000" dirty="0">
                <a:solidFill>
                  <a:srgbClr val="2C618C"/>
                </a:solidFill>
                <a:latin typeface="Arimo"/>
                <a:ea typeface="Arimo"/>
                <a:cs typeface="Arimo"/>
                <a:sym typeface="Arimo"/>
              </a:rPr>
              <a:t>● </a:t>
            </a:r>
            <a:r>
              <a:rPr lang="en-US" sz="3000" dirty="0" err="1">
                <a:solidFill>
                  <a:srgbClr val="465557"/>
                </a:solidFill>
                <a:latin typeface="Arimo"/>
                <a:ea typeface="Arimo"/>
                <a:cs typeface="Arimo"/>
                <a:sym typeface="Arimo"/>
              </a:rPr>
              <a:t>Aile</a:t>
            </a:r>
            <a:r>
              <a:rPr lang="en-US" sz="3000" dirty="0">
                <a:solidFill>
                  <a:srgbClr val="465557"/>
                </a:solidFill>
                <a:latin typeface="Arimo"/>
                <a:ea typeface="Arimo"/>
                <a:cs typeface="Arimo"/>
                <a:sym typeface="Arimo"/>
              </a:rPr>
              <a:t> </a:t>
            </a:r>
            <a:r>
              <a:rPr lang="en-US" sz="3000" dirty="0" err="1">
                <a:solidFill>
                  <a:srgbClr val="465557"/>
                </a:solidFill>
                <a:latin typeface="Arimo"/>
                <a:ea typeface="Arimo"/>
                <a:cs typeface="Arimo"/>
                <a:sym typeface="Arimo"/>
              </a:rPr>
              <a:t>içindeki</a:t>
            </a:r>
            <a:r>
              <a:rPr lang="en-US" sz="3000" dirty="0">
                <a:solidFill>
                  <a:srgbClr val="465557"/>
                </a:solidFill>
                <a:latin typeface="Arimo"/>
                <a:ea typeface="Arimo"/>
                <a:cs typeface="Arimo"/>
                <a:sym typeface="Arimo"/>
              </a:rPr>
              <a:t> </a:t>
            </a:r>
            <a:r>
              <a:rPr lang="en-US" sz="3000" dirty="0" err="1">
                <a:solidFill>
                  <a:srgbClr val="465557"/>
                </a:solidFill>
                <a:latin typeface="Arimo"/>
                <a:ea typeface="Arimo"/>
                <a:cs typeface="Arimo"/>
                <a:sym typeface="Arimo"/>
              </a:rPr>
              <a:t>şiddetin</a:t>
            </a:r>
            <a:r>
              <a:rPr lang="en-US" sz="3000" dirty="0">
                <a:solidFill>
                  <a:srgbClr val="465557"/>
                </a:solidFill>
                <a:latin typeface="Arimo"/>
                <a:ea typeface="Arimo"/>
                <a:cs typeface="Arimo"/>
                <a:sym typeface="Arimo"/>
              </a:rPr>
              <a:t> </a:t>
            </a:r>
            <a:r>
              <a:rPr lang="en-US" sz="3000" dirty="0" err="1">
                <a:solidFill>
                  <a:srgbClr val="465557"/>
                </a:solidFill>
                <a:latin typeface="Arimo"/>
                <a:ea typeface="Arimo"/>
                <a:cs typeface="Arimo"/>
                <a:sym typeface="Arimo"/>
              </a:rPr>
              <a:t>çocuklar</a:t>
            </a:r>
            <a:r>
              <a:rPr lang="en-US" sz="3000" dirty="0">
                <a:solidFill>
                  <a:srgbClr val="465557"/>
                </a:solidFill>
                <a:latin typeface="Arimo"/>
                <a:ea typeface="Arimo"/>
                <a:cs typeface="Arimo"/>
                <a:sym typeface="Arimo"/>
              </a:rPr>
              <a:t> </a:t>
            </a:r>
            <a:r>
              <a:rPr lang="en-US" sz="3000" dirty="0" err="1">
                <a:solidFill>
                  <a:srgbClr val="465557"/>
                </a:solidFill>
                <a:latin typeface="Arimo"/>
                <a:ea typeface="Arimo"/>
                <a:cs typeface="Arimo"/>
                <a:sym typeface="Arimo"/>
              </a:rPr>
              <a:t>üzerindeki</a:t>
            </a:r>
            <a:r>
              <a:rPr lang="en-US" sz="3000" dirty="0">
                <a:solidFill>
                  <a:srgbClr val="465557"/>
                </a:solidFill>
                <a:latin typeface="Arimo"/>
                <a:ea typeface="Arimo"/>
                <a:cs typeface="Arimo"/>
                <a:sym typeface="Arimo"/>
              </a:rPr>
              <a:t> en </a:t>
            </a:r>
            <a:r>
              <a:rPr lang="en-US" sz="3000" dirty="0" err="1">
                <a:solidFill>
                  <a:srgbClr val="465557"/>
                </a:solidFill>
                <a:latin typeface="Arimo"/>
                <a:ea typeface="Arimo"/>
                <a:cs typeface="Arimo"/>
                <a:sym typeface="Arimo"/>
              </a:rPr>
              <a:t>büyük</a:t>
            </a:r>
            <a:r>
              <a:rPr lang="en-US" sz="3000" dirty="0">
                <a:solidFill>
                  <a:srgbClr val="465557"/>
                </a:solidFill>
                <a:latin typeface="Arimo"/>
                <a:ea typeface="Arimo"/>
                <a:cs typeface="Arimo"/>
                <a:sym typeface="Arimo"/>
              </a:rPr>
              <a:t> </a:t>
            </a:r>
            <a:r>
              <a:rPr lang="en-US" sz="3000" dirty="0" err="1">
                <a:solidFill>
                  <a:srgbClr val="465557"/>
                </a:solidFill>
                <a:latin typeface="Arimo"/>
                <a:ea typeface="Arimo"/>
                <a:cs typeface="Arimo"/>
                <a:sym typeface="Arimo"/>
              </a:rPr>
              <a:t>etkisi</a:t>
            </a:r>
            <a:r>
              <a:rPr lang="en-US" sz="3000" dirty="0">
                <a:solidFill>
                  <a:srgbClr val="465557"/>
                </a:solidFill>
                <a:latin typeface="Arimo"/>
                <a:ea typeface="Arimo"/>
                <a:cs typeface="Arimo"/>
                <a:sym typeface="Arimo"/>
              </a:rPr>
              <a:t>, </a:t>
            </a:r>
            <a:r>
              <a:rPr lang="en-US" sz="3000" dirty="0" err="1">
                <a:solidFill>
                  <a:srgbClr val="465557"/>
                </a:solidFill>
                <a:latin typeface="Arimo"/>
                <a:ea typeface="Arimo"/>
                <a:cs typeface="Arimo"/>
                <a:sym typeface="Arimo"/>
              </a:rPr>
              <a:t>çocukların</a:t>
            </a:r>
            <a:r>
              <a:rPr lang="en-US" sz="3000" dirty="0">
                <a:solidFill>
                  <a:srgbClr val="465557"/>
                </a:solidFill>
                <a:latin typeface="Arimo"/>
                <a:ea typeface="Arimo"/>
                <a:cs typeface="Arimo"/>
                <a:sym typeface="Arimo"/>
              </a:rPr>
              <a:t> </a:t>
            </a:r>
            <a:r>
              <a:rPr lang="en-US" sz="3000" dirty="0" err="1">
                <a:solidFill>
                  <a:srgbClr val="465557"/>
                </a:solidFill>
                <a:latin typeface="Arimo"/>
                <a:ea typeface="Arimo"/>
                <a:cs typeface="Arimo"/>
                <a:sym typeface="Arimo"/>
              </a:rPr>
              <a:t>ailede</a:t>
            </a:r>
            <a:r>
              <a:rPr lang="en-US" sz="3000" dirty="0">
                <a:solidFill>
                  <a:srgbClr val="465557"/>
                </a:solidFill>
                <a:latin typeface="Arimo"/>
                <a:ea typeface="Arimo"/>
                <a:cs typeface="Arimo"/>
                <a:sym typeface="Arimo"/>
              </a:rPr>
              <a:t> </a:t>
            </a:r>
            <a:r>
              <a:rPr lang="en-US" sz="3000" dirty="0" err="1">
                <a:solidFill>
                  <a:srgbClr val="465557"/>
                </a:solidFill>
                <a:latin typeface="Arimo"/>
                <a:ea typeface="Arimo"/>
                <a:cs typeface="Arimo"/>
                <a:sym typeface="Arimo"/>
              </a:rPr>
              <a:t>işlerin</a:t>
            </a:r>
            <a:r>
              <a:rPr lang="en-US" sz="3000" dirty="0">
                <a:solidFill>
                  <a:srgbClr val="465557"/>
                </a:solidFill>
                <a:latin typeface="Arimo"/>
                <a:ea typeface="Arimo"/>
                <a:cs typeface="Arimo"/>
                <a:sym typeface="Arimo"/>
              </a:rPr>
              <a:t> </a:t>
            </a:r>
            <a:r>
              <a:rPr lang="en-US" sz="3000" dirty="0" err="1">
                <a:solidFill>
                  <a:srgbClr val="465557"/>
                </a:solidFill>
                <a:latin typeface="Arimo"/>
                <a:ea typeface="Arimo"/>
                <a:cs typeface="Arimo"/>
                <a:sym typeface="Arimo"/>
              </a:rPr>
              <a:t>böyle</a:t>
            </a:r>
            <a:r>
              <a:rPr lang="en-US" sz="3000" dirty="0">
                <a:solidFill>
                  <a:srgbClr val="465557"/>
                </a:solidFill>
                <a:latin typeface="Arimo"/>
                <a:ea typeface="Arimo"/>
                <a:cs typeface="Arimo"/>
                <a:sym typeface="Arimo"/>
              </a:rPr>
              <a:t> </a:t>
            </a:r>
            <a:r>
              <a:rPr lang="en-US" sz="3000" dirty="0" err="1">
                <a:solidFill>
                  <a:srgbClr val="465557"/>
                </a:solidFill>
                <a:latin typeface="Arimo"/>
                <a:ea typeface="Arimo"/>
                <a:cs typeface="Arimo"/>
                <a:sym typeface="Arimo"/>
              </a:rPr>
              <a:t>yürüdüğüne</a:t>
            </a:r>
            <a:r>
              <a:rPr lang="en-US" sz="3000" dirty="0">
                <a:solidFill>
                  <a:srgbClr val="465557"/>
                </a:solidFill>
                <a:latin typeface="Arimo"/>
                <a:ea typeface="Arimo"/>
                <a:cs typeface="Arimo"/>
                <a:sym typeface="Arimo"/>
              </a:rPr>
              <a:t> </a:t>
            </a:r>
            <a:r>
              <a:rPr lang="en-US" sz="3000" dirty="0" err="1">
                <a:solidFill>
                  <a:srgbClr val="465557"/>
                </a:solidFill>
                <a:latin typeface="Arimo"/>
                <a:ea typeface="Arimo"/>
                <a:cs typeface="Arimo"/>
                <a:sym typeface="Arimo"/>
              </a:rPr>
              <a:t>inanmalarıdır</a:t>
            </a:r>
            <a:r>
              <a:rPr lang="en-US" sz="3000" dirty="0">
                <a:solidFill>
                  <a:srgbClr val="465557"/>
                </a:solidFill>
                <a:latin typeface="Arimo"/>
                <a:ea typeface="Arimo"/>
                <a:cs typeface="Arimo"/>
                <a:sym typeface="Arimo"/>
              </a:rPr>
              <a:t>. Bu </a:t>
            </a:r>
            <a:r>
              <a:rPr lang="en-US" sz="3000" dirty="0" err="1">
                <a:solidFill>
                  <a:srgbClr val="465557"/>
                </a:solidFill>
                <a:latin typeface="Arimo"/>
                <a:ea typeface="Arimo"/>
                <a:cs typeface="Arimo"/>
                <a:sym typeface="Arimo"/>
              </a:rPr>
              <a:t>çocukların</a:t>
            </a:r>
            <a:r>
              <a:rPr lang="en-US" sz="3000" dirty="0">
                <a:solidFill>
                  <a:srgbClr val="465557"/>
                </a:solidFill>
                <a:latin typeface="Arimo"/>
                <a:ea typeface="Arimo"/>
                <a:cs typeface="Arimo"/>
                <a:sym typeface="Arimo"/>
              </a:rPr>
              <a:t> </a:t>
            </a:r>
            <a:r>
              <a:rPr lang="en-US" sz="3000" dirty="0" err="1">
                <a:solidFill>
                  <a:srgbClr val="465557"/>
                </a:solidFill>
                <a:latin typeface="Arimo"/>
                <a:ea typeface="Arimo"/>
                <a:cs typeface="Arimo"/>
                <a:sym typeface="Arimo"/>
              </a:rPr>
              <a:t>geleceğin</a:t>
            </a:r>
            <a:r>
              <a:rPr lang="en-US" sz="3000" dirty="0">
                <a:solidFill>
                  <a:srgbClr val="465557"/>
                </a:solidFill>
                <a:latin typeface="Arimo"/>
                <a:ea typeface="Arimo"/>
                <a:cs typeface="Arimo"/>
                <a:sym typeface="Arimo"/>
              </a:rPr>
              <a:t> </a:t>
            </a:r>
            <a:r>
              <a:rPr lang="en-US" sz="3000" dirty="0" err="1">
                <a:solidFill>
                  <a:srgbClr val="465557"/>
                </a:solidFill>
                <a:latin typeface="Arimo"/>
                <a:ea typeface="Arimo"/>
                <a:cs typeface="Arimo"/>
                <a:sym typeface="Arimo"/>
              </a:rPr>
              <a:t>şiddet</a:t>
            </a:r>
            <a:r>
              <a:rPr lang="en-US" sz="3000" dirty="0">
                <a:solidFill>
                  <a:srgbClr val="465557"/>
                </a:solidFill>
                <a:latin typeface="Arimo"/>
                <a:ea typeface="Arimo"/>
                <a:cs typeface="Arimo"/>
                <a:sym typeface="Arimo"/>
              </a:rPr>
              <a:t> </a:t>
            </a:r>
            <a:r>
              <a:rPr lang="en-US" sz="3000" dirty="0" err="1">
                <a:solidFill>
                  <a:srgbClr val="465557"/>
                </a:solidFill>
                <a:latin typeface="Arimo"/>
                <a:ea typeface="Arimo"/>
                <a:cs typeface="Arimo"/>
                <a:sym typeface="Arimo"/>
              </a:rPr>
              <a:t>uygulayanları</a:t>
            </a:r>
            <a:r>
              <a:rPr lang="en-US" sz="3000" dirty="0">
                <a:solidFill>
                  <a:srgbClr val="465557"/>
                </a:solidFill>
                <a:latin typeface="Arimo"/>
                <a:ea typeface="Arimo"/>
                <a:cs typeface="Arimo"/>
                <a:sym typeface="Arimo"/>
              </a:rPr>
              <a:t> </a:t>
            </a:r>
            <a:r>
              <a:rPr lang="en-US" sz="3000" dirty="0" err="1">
                <a:solidFill>
                  <a:srgbClr val="465557"/>
                </a:solidFill>
                <a:latin typeface="Arimo"/>
                <a:ea typeface="Arimo"/>
                <a:cs typeface="Arimo"/>
                <a:sym typeface="Arimo"/>
              </a:rPr>
              <a:t>veya</a:t>
            </a:r>
            <a:r>
              <a:rPr lang="en-US" sz="3000" dirty="0">
                <a:solidFill>
                  <a:srgbClr val="465557"/>
                </a:solidFill>
                <a:latin typeface="Arimo"/>
                <a:ea typeface="Arimo"/>
                <a:cs typeface="Arimo"/>
                <a:sym typeface="Arimo"/>
              </a:rPr>
              <a:t> </a:t>
            </a:r>
            <a:r>
              <a:rPr lang="en-US" sz="3000" dirty="0" err="1">
                <a:solidFill>
                  <a:srgbClr val="465557"/>
                </a:solidFill>
                <a:latin typeface="Arimo"/>
                <a:ea typeface="Arimo"/>
                <a:cs typeface="Arimo"/>
                <a:sym typeface="Arimo"/>
              </a:rPr>
              <a:t>istismarcıları</a:t>
            </a:r>
            <a:r>
              <a:rPr lang="en-US" sz="3000" dirty="0">
                <a:solidFill>
                  <a:srgbClr val="465557"/>
                </a:solidFill>
                <a:latin typeface="Arimo"/>
                <a:ea typeface="Arimo"/>
                <a:cs typeface="Arimo"/>
                <a:sym typeface="Arimo"/>
              </a:rPr>
              <a:t> </a:t>
            </a:r>
            <a:r>
              <a:rPr lang="en-US" sz="3000" dirty="0" err="1">
                <a:solidFill>
                  <a:srgbClr val="465557"/>
                </a:solidFill>
                <a:latin typeface="Arimo"/>
                <a:ea typeface="Arimo"/>
                <a:cs typeface="Arimo"/>
                <a:sym typeface="Arimo"/>
              </a:rPr>
              <a:t>olma</a:t>
            </a:r>
            <a:r>
              <a:rPr lang="en-US" sz="3000" dirty="0">
                <a:solidFill>
                  <a:srgbClr val="465557"/>
                </a:solidFill>
                <a:latin typeface="Arimo"/>
                <a:ea typeface="Arimo"/>
                <a:cs typeface="Arimo"/>
                <a:sym typeface="Arimo"/>
              </a:rPr>
              <a:t> </a:t>
            </a:r>
            <a:r>
              <a:rPr lang="en-US" sz="3000" dirty="0" err="1">
                <a:solidFill>
                  <a:srgbClr val="465557"/>
                </a:solidFill>
                <a:latin typeface="Arimo"/>
                <a:ea typeface="Arimo"/>
                <a:cs typeface="Arimo"/>
                <a:sym typeface="Arimo"/>
              </a:rPr>
              <a:t>olasılıkları</a:t>
            </a:r>
            <a:r>
              <a:rPr lang="en-US" sz="3000" dirty="0">
                <a:solidFill>
                  <a:srgbClr val="465557"/>
                </a:solidFill>
                <a:latin typeface="Arimo"/>
                <a:ea typeface="Arimo"/>
                <a:cs typeface="Arimo"/>
                <a:sym typeface="Arimo"/>
              </a:rPr>
              <a:t> </a:t>
            </a:r>
            <a:r>
              <a:rPr lang="en-US" sz="3000" dirty="0" err="1">
                <a:solidFill>
                  <a:srgbClr val="465557"/>
                </a:solidFill>
                <a:latin typeface="Arimo"/>
                <a:ea typeface="Arimo"/>
                <a:cs typeface="Arimo"/>
                <a:sym typeface="Arimo"/>
              </a:rPr>
              <a:t>daha</a:t>
            </a:r>
            <a:r>
              <a:rPr lang="en-US" sz="3000" dirty="0">
                <a:solidFill>
                  <a:srgbClr val="465557"/>
                </a:solidFill>
                <a:latin typeface="Arimo"/>
                <a:ea typeface="Arimo"/>
                <a:cs typeface="Arimo"/>
                <a:sym typeface="Arimo"/>
              </a:rPr>
              <a:t> </a:t>
            </a:r>
            <a:r>
              <a:rPr lang="en-US" sz="3000" dirty="0" err="1">
                <a:solidFill>
                  <a:srgbClr val="465557"/>
                </a:solidFill>
                <a:latin typeface="Arimo"/>
                <a:ea typeface="Arimo"/>
                <a:cs typeface="Arimo"/>
                <a:sym typeface="Arimo"/>
              </a:rPr>
              <a:t>fazladır</a:t>
            </a:r>
            <a:r>
              <a:rPr lang="en-US" sz="3000" dirty="0">
                <a:solidFill>
                  <a:srgbClr val="465557"/>
                </a:solidFill>
                <a:latin typeface="Arimo"/>
                <a:ea typeface="Arimo"/>
                <a:cs typeface="Arimo"/>
                <a:sym typeface="Arimo"/>
              </a:rPr>
              <a:t>. </a:t>
            </a:r>
          </a:p>
          <a:p>
            <a:pPr algn="l">
              <a:lnSpc>
                <a:spcPts val="3240"/>
              </a:lnSpc>
            </a:pPr>
            <a:endParaRPr lang="en-US" sz="3000" dirty="0">
              <a:solidFill>
                <a:srgbClr val="465557"/>
              </a:solidFill>
              <a:latin typeface="Arimo"/>
              <a:ea typeface="Arimo"/>
              <a:cs typeface="Arimo"/>
              <a:sym typeface="Arimo"/>
            </a:endParaRPr>
          </a:p>
          <a:p>
            <a:pPr algn="l">
              <a:lnSpc>
                <a:spcPts val="3240"/>
              </a:lnSpc>
            </a:pPr>
            <a:r>
              <a:rPr lang="en-US" sz="3000" dirty="0">
                <a:solidFill>
                  <a:srgbClr val="2C618C"/>
                </a:solidFill>
                <a:latin typeface="Arimo"/>
                <a:ea typeface="Arimo"/>
                <a:cs typeface="Arimo"/>
                <a:sym typeface="Arimo"/>
              </a:rPr>
              <a:t>● </a:t>
            </a:r>
            <a:r>
              <a:rPr lang="en-US" sz="3000" dirty="0" err="1">
                <a:solidFill>
                  <a:srgbClr val="465557"/>
                </a:solidFill>
                <a:latin typeface="Arimo"/>
                <a:ea typeface="Arimo"/>
                <a:cs typeface="Arimo"/>
                <a:sym typeface="Arimo"/>
              </a:rPr>
              <a:t>Babasının</a:t>
            </a:r>
            <a:r>
              <a:rPr lang="en-US" sz="3000" dirty="0">
                <a:solidFill>
                  <a:srgbClr val="465557"/>
                </a:solidFill>
                <a:latin typeface="Arimo"/>
                <a:ea typeface="Arimo"/>
                <a:cs typeface="Arimo"/>
                <a:sym typeface="Arimo"/>
              </a:rPr>
              <a:t> </a:t>
            </a:r>
            <a:r>
              <a:rPr lang="en-US" sz="3000" dirty="0" err="1">
                <a:solidFill>
                  <a:srgbClr val="465557"/>
                </a:solidFill>
                <a:latin typeface="Arimo"/>
                <a:ea typeface="Arimo"/>
                <a:cs typeface="Arimo"/>
                <a:sym typeface="Arimo"/>
              </a:rPr>
              <a:t>annesine</a:t>
            </a:r>
            <a:r>
              <a:rPr lang="en-US" sz="3000" dirty="0">
                <a:solidFill>
                  <a:srgbClr val="465557"/>
                </a:solidFill>
                <a:latin typeface="Arimo"/>
                <a:ea typeface="Arimo"/>
                <a:cs typeface="Arimo"/>
                <a:sym typeface="Arimo"/>
              </a:rPr>
              <a:t> </a:t>
            </a:r>
            <a:r>
              <a:rPr lang="en-US" sz="3000" dirty="0" err="1">
                <a:solidFill>
                  <a:srgbClr val="465557"/>
                </a:solidFill>
                <a:latin typeface="Arimo"/>
                <a:ea typeface="Arimo"/>
                <a:cs typeface="Arimo"/>
                <a:sym typeface="Arimo"/>
              </a:rPr>
              <a:t>şiddet</a:t>
            </a:r>
            <a:r>
              <a:rPr lang="en-US" sz="3000" dirty="0">
                <a:solidFill>
                  <a:srgbClr val="465557"/>
                </a:solidFill>
                <a:latin typeface="Arimo"/>
                <a:ea typeface="Arimo"/>
                <a:cs typeface="Arimo"/>
                <a:sym typeface="Arimo"/>
              </a:rPr>
              <a:t> </a:t>
            </a:r>
            <a:r>
              <a:rPr lang="en-US" sz="3000" dirty="0" err="1">
                <a:solidFill>
                  <a:srgbClr val="465557"/>
                </a:solidFill>
                <a:latin typeface="Arimo"/>
                <a:ea typeface="Arimo"/>
                <a:cs typeface="Arimo"/>
                <a:sym typeface="Arimo"/>
              </a:rPr>
              <a:t>uyguladığına</a:t>
            </a:r>
            <a:r>
              <a:rPr lang="en-US" sz="3000" dirty="0">
                <a:solidFill>
                  <a:srgbClr val="465557"/>
                </a:solidFill>
                <a:latin typeface="Arimo"/>
                <a:ea typeface="Arimo"/>
                <a:cs typeface="Arimo"/>
                <a:sym typeface="Arimo"/>
              </a:rPr>
              <a:t> </a:t>
            </a:r>
            <a:r>
              <a:rPr lang="en-US" sz="3000" dirty="0" err="1">
                <a:solidFill>
                  <a:srgbClr val="465557"/>
                </a:solidFill>
                <a:latin typeface="Arimo"/>
                <a:ea typeface="Arimo"/>
                <a:cs typeface="Arimo"/>
                <a:sym typeface="Arimo"/>
              </a:rPr>
              <a:t>tanıklık</a:t>
            </a:r>
            <a:r>
              <a:rPr lang="en-US" sz="3000" dirty="0">
                <a:solidFill>
                  <a:srgbClr val="465557"/>
                </a:solidFill>
                <a:latin typeface="Arimo"/>
                <a:ea typeface="Arimo"/>
                <a:cs typeface="Arimo"/>
                <a:sym typeface="Arimo"/>
              </a:rPr>
              <a:t> </a:t>
            </a:r>
            <a:r>
              <a:rPr lang="en-US" sz="3000" dirty="0" err="1">
                <a:solidFill>
                  <a:srgbClr val="465557"/>
                </a:solidFill>
                <a:latin typeface="Arimo"/>
                <a:ea typeface="Arimo"/>
                <a:cs typeface="Arimo"/>
                <a:sym typeface="Arimo"/>
              </a:rPr>
              <a:t>eden</a:t>
            </a:r>
            <a:r>
              <a:rPr lang="en-US" sz="3000" dirty="0">
                <a:solidFill>
                  <a:srgbClr val="465557"/>
                </a:solidFill>
                <a:latin typeface="Arimo"/>
                <a:ea typeface="Arimo"/>
                <a:cs typeface="Arimo"/>
                <a:sym typeface="Arimo"/>
              </a:rPr>
              <a:t> </a:t>
            </a:r>
            <a:r>
              <a:rPr lang="en-US" sz="3000" dirty="0" err="1">
                <a:solidFill>
                  <a:srgbClr val="465557"/>
                </a:solidFill>
                <a:latin typeface="Arimo"/>
                <a:ea typeface="Arimo"/>
                <a:cs typeface="Arimo"/>
                <a:sym typeface="Arimo"/>
              </a:rPr>
              <a:t>erkek</a:t>
            </a:r>
            <a:r>
              <a:rPr lang="en-US" sz="3000" dirty="0">
                <a:solidFill>
                  <a:srgbClr val="465557"/>
                </a:solidFill>
                <a:latin typeface="Arimo"/>
                <a:ea typeface="Arimo"/>
                <a:cs typeface="Arimo"/>
                <a:sym typeface="Arimo"/>
              </a:rPr>
              <a:t> </a:t>
            </a:r>
            <a:r>
              <a:rPr lang="en-US" sz="3000" dirty="0" err="1">
                <a:solidFill>
                  <a:srgbClr val="465557"/>
                </a:solidFill>
                <a:latin typeface="Arimo"/>
                <a:ea typeface="Arimo"/>
                <a:cs typeface="Arimo"/>
                <a:sym typeface="Arimo"/>
              </a:rPr>
              <a:t>çocuk</a:t>
            </a:r>
            <a:r>
              <a:rPr lang="en-US" sz="3000" dirty="0">
                <a:solidFill>
                  <a:srgbClr val="465557"/>
                </a:solidFill>
                <a:latin typeface="Arimo"/>
                <a:ea typeface="Arimo"/>
                <a:cs typeface="Arimo"/>
                <a:sym typeface="Arimo"/>
              </a:rPr>
              <a:t>, </a:t>
            </a:r>
            <a:r>
              <a:rPr lang="en-US" sz="3000" dirty="0" err="1">
                <a:solidFill>
                  <a:srgbClr val="465557"/>
                </a:solidFill>
                <a:latin typeface="Arimo"/>
                <a:ea typeface="Arimo"/>
                <a:cs typeface="Arimo"/>
                <a:sym typeface="Arimo"/>
              </a:rPr>
              <a:t>kadınlara</a:t>
            </a:r>
            <a:r>
              <a:rPr lang="en-US" sz="3000" dirty="0">
                <a:solidFill>
                  <a:srgbClr val="465557"/>
                </a:solidFill>
                <a:latin typeface="Arimo"/>
                <a:ea typeface="Arimo"/>
                <a:cs typeface="Arimo"/>
                <a:sym typeface="Arimo"/>
              </a:rPr>
              <a:t> </a:t>
            </a:r>
            <a:r>
              <a:rPr lang="en-US" sz="3000" dirty="0" err="1">
                <a:solidFill>
                  <a:srgbClr val="465557"/>
                </a:solidFill>
                <a:latin typeface="Arimo"/>
                <a:ea typeface="Arimo"/>
                <a:cs typeface="Arimo"/>
                <a:sym typeface="Arimo"/>
              </a:rPr>
              <a:t>şiddet</a:t>
            </a:r>
            <a:r>
              <a:rPr lang="en-US" sz="3000" dirty="0">
                <a:solidFill>
                  <a:srgbClr val="465557"/>
                </a:solidFill>
                <a:latin typeface="Arimo"/>
                <a:ea typeface="Arimo"/>
                <a:cs typeface="Arimo"/>
                <a:sym typeface="Arimo"/>
              </a:rPr>
              <a:t> </a:t>
            </a:r>
            <a:r>
              <a:rPr lang="en-US" sz="3000" dirty="0" err="1">
                <a:solidFill>
                  <a:srgbClr val="465557"/>
                </a:solidFill>
                <a:latin typeface="Arimo"/>
                <a:ea typeface="Arimo"/>
                <a:cs typeface="Arimo"/>
                <a:sym typeface="Arimo"/>
              </a:rPr>
              <a:t>uygulamanın</a:t>
            </a:r>
            <a:r>
              <a:rPr lang="en-US" sz="3000" dirty="0">
                <a:solidFill>
                  <a:srgbClr val="465557"/>
                </a:solidFill>
                <a:latin typeface="Arimo"/>
                <a:ea typeface="Arimo"/>
                <a:cs typeface="Arimo"/>
                <a:sym typeface="Arimo"/>
              </a:rPr>
              <a:t> normal </a:t>
            </a:r>
            <a:r>
              <a:rPr lang="en-US" sz="3000" dirty="0" err="1">
                <a:solidFill>
                  <a:srgbClr val="465557"/>
                </a:solidFill>
                <a:latin typeface="Arimo"/>
                <a:ea typeface="Arimo"/>
                <a:cs typeface="Arimo"/>
                <a:sym typeface="Arimo"/>
              </a:rPr>
              <a:t>bir</a:t>
            </a:r>
            <a:r>
              <a:rPr lang="en-US" sz="3000" dirty="0">
                <a:solidFill>
                  <a:srgbClr val="465557"/>
                </a:solidFill>
                <a:latin typeface="Arimo"/>
                <a:ea typeface="Arimo"/>
                <a:cs typeface="Arimo"/>
                <a:sym typeface="Arimo"/>
              </a:rPr>
              <a:t> </a:t>
            </a:r>
            <a:r>
              <a:rPr lang="en-US" sz="3000" dirty="0" err="1">
                <a:solidFill>
                  <a:srgbClr val="465557"/>
                </a:solidFill>
                <a:latin typeface="Arimo"/>
                <a:ea typeface="Arimo"/>
                <a:cs typeface="Arimo"/>
                <a:sym typeface="Arimo"/>
              </a:rPr>
              <a:t>davranış</a:t>
            </a:r>
            <a:r>
              <a:rPr lang="en-US" sz="3000" dirty="0">
                <a:solidFill>
                  <a:srgbClr val="465557"/>
                </a:solidFill>
                <a:latin typeface="Arimo"/>
                <a:ea typeface="Arimo"/>
                <a:cs typeface="Arimo"/>
                <a:sym typeface="Arimo"/>
              </a:rPr>
              <a:t> </a:t>
            </a:r>
            <a:r>
              <a:rPr lang="en-US" sz="3000" dirty="0" err="1">
                <a:solidFill>
                  <a:srgbClr val="465557"/>
                </a:solidFill>
                <a:latin typeface="Arimo"/>
                <a:ea typeface="Arimo"/>
                <a:cs typeface="Arimo"/>
                <a:sym typeface="Arimo"/>
              </a:rPr>
              <a:t>biçimi</a:t>
            </a:r>
            <a:r>
              <a:rPr lang="en-US" sz="3000" dirty="0">
                <a:solidFill>
                  <a:srgbClr val="465557"/>
                </a:solidFill>
                <a:latin typeface="Arimo"/>
                <a:ea typeface="Arimo"/>
                <a:cs typeface="Arimo"/>
                <a:sym typeface="Arimo"/>
              </a:rPr>
              <a:t> </a:t>
            </a:r>
            <a:r>
              <a:rPr lang="en-US" sz="3000" dirty="0" err="1">
                <a:solidFill>
                  <a:srgbClr val="465557"/>
                </a:solidFill>
                <a:latin typeface="Arimo"/>
                <a:ea typeface="Arimo"/>
                <a:cs typeface="Arimo"/>
                <a:sym typeface="Arimo"/>
              </a:rPr>
              <a:t>olduğunu</a:t>
            </a:r>
            <a:r>
              <a:rPr lang="en-US" sz="3000" dirty="0">
                <a:solidFill>
                  <a:srgbClr val="465557"/>
                </a:solidFill>
                <a:latin typeface="Arimo"/>
                <a:ea typeface="Arimo"/>
                <a:cs typeface="Arimo"/>
                <a:sym typeface="Arimo"/>
              </a:rPr>
              <a:t> </a:t>
            </a:r>
            <a:r>
              <a:rPr lang="en-US" sz="3000" dirty="0" err="1">
                <a:solidFill>
                  <a:srgbClr val="465557"/>
                </a:solidFill>
                <a:latin typeface="Arimo"/>
                <a:ea typeface="Arimo"/>
                <a:cs typeface="Arimo"/>
                <a:sym typeface="Arimo"/>
              </a:rPr>
              <a:t>öğrenecektir</a:t>
            </a:r>
            <a:r>
              <a:rPr lang="en-US" sz="3000" dirty="0">
                <a:solidFill>
                  <a:srgbClr val="465557"/>
                </a:solidFill>
                <a:latin typeface="Arimo"/>
                <a:ea typeface="Arimo"/>
                <a:cs typeface="Arimo"/>
                <a:sym typeface="Arimo"/>
              </a:rPr>
              <a:t>. </a:t>
            </a:r>
          </a:p>
          <a:p>
            <a:pPr algn="l">
              <a:lnSpc>
                <a:spcPts val="3240"/>
              </a:lnSpc>
            </a:pPr>
            <a:endParaRPr lang="en-US" sz="3000" dirty="0">
              <a:solidFill>
                <a:srgbClr val="465557"/>
              </a:solidFill>
              <a:latin typeface="Arimo"/>
              <a:ea typeface="Arimo"/>
              <a:cs typeface="Arimo"/>
              <a:sym typeface="Arimo"/>
            </a:endParaRPr>
          </a:p>
        </p:txBody>
      </p:sp>
      <p:sp>
        <p:nvSpPr>
          <p:cNvPr id="7" name="Freeform 11"/>
          <p:cNvSpPr/>
          <p:nvPr/>
        </p:nvSpPr>
        <p:spPr>
          <a:xfrm>
            <a:off x="143294" y="6864063"/>
            <a:ext cx="5235850" cy="3422937"/>
          </a:xfrm>
          <a:custGeom>
            <a:avLst/>
            <a:gdLst/>
            <a:ahLst/>
            <a:cxnLst/>
            <a:rect l="l" t="t" r="r" b="b"/>
            <a:pathLst>
              <a:path w="5235850" h="3422937">
                <a:moveTo>
                  <a:pt x="0" y="0"/>
                </a:moveTo>
                <a:lnTo>
                  <a:pt x="5235850" y="0"/>
                </a:lnTo>
                <a:lnTo>
                  <a:pt x="5235850" y="3422937"/>
                </a:lnTo>
                <a:lnTo>
                  <a:pt x="0" y="3422937"/>
                </a:lnTo>
                <a:lnTo>
                  <a:pt x="0" y="0"/>
                </a:lnTo>
                <a:close/>
              </a:path>
            </a:pathLst>
          </a:custGeom>
          <a:blipFill>
            <a:blip r:embed="rId4"/>
            <a:stretch>
              <a:fillRect/>
            </a:stretch>
          </a:blipFill>
        </p:spPr>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360277" y="0"/>
            <a:ext cx="2001482" cy="10287000"/>
            <a:chOff x="0" y="0"/>
            <a:chExt cx="2668642" cy="13716000"/>
          </a:xfrm>
        </p:grpSpPr>
        <p:sp>
          <p:nvSpPr>
            <p:cNvPr id="3" name="Freeform 3"/>
            <p:cNvSpPr/>
            <p:nvPr/>
          </p:nvSpPr>
          <p:spPr>
            <a:xfrm>
              <a:off x="0" y="0"/>
              <a:ext cx="2668651" cy="13716000"/>
            </a:xfrm>
            <a:custGeom>
              <a:avLst/>
              <a:gdLst/>
              <a:ahLst/>
              <a:cxnLst/>
              <a:rect l="l" t="t" r="r" b="b"/>
              <a:pathLst>
                <a:path w="2668651" h="13716000">
                  <a:moveTo>
                    <a:pt x="0" y="0"/>
                  </a:moveTo>
                  <a:lnTo>
                    <a:pt x="2668651" y="0"/>
                  </a:lnTo>
                  <a:lnTo>
                    <a:pt x="2668651" y="13716000"/>
                  </a:lnTo>
                  <a:lnTo>
                    <a:pt x="0" y="13716000"/>
                  </a:lnTo>
                  <a:close/>
                </a:path>
              </a:pathLst>
            </a:custGeom>
            <a:solidFill>
              <a:srgbClr val="BED6DA">
                <a:alpha val="49804"/>
              </a:srgbClr>
            </a:solidFill>
          </p:spPr>
        </p:sp>
      </p:grpSp>
      <p:sp>
        <p:nvSpPr>
          <p:cNvPr id="4" name="Freeform 4"/>
          <p:cNvSpPr/>
          <p:nvPr/>
        </p:nvSpPr>
        <p:spPr>
          <a:xfrm>
            <a:off x="4595280" y="983516"/>
            <a:ext cx="3657600" cy="3105150"/>
          </a:xfrm>
          <a:custGeom>
            <a:avLst/>
            <a:gdLst/>
            <a:ahLst/>
            <a:cxnLst/>
            <a:rect l="l" t="t" r="r" b="b"/>
            <a:pathLst>
              <a:path w="3657600" h="3105150">
                <a:moveTo>
                  <a:pt x="0" y="0"/>
                </a:moveTo>
                <a:lnTo>
                  <a:pt x="3657600" y="0"/>
                </a:lnTo>
                <a:lnTo>
                  <a:pt x="3657600" y="3105150"/>
                </a:lnTo>
                <a:lnTo>
                  <a:pt x="0" y="3105150"/>
                </a:lnTo>
                <a:lnTo>
                  <a:pt x="0" y="0"/>
                </a:lnTo>
                <a:close/>
              </a:path>
            </a:pathLst>
          </a:custGeom>
          <a:blipFill>
            <a:blip r:embed="rId2">
              <a:extLst>
                <a:ext uri="{96DAC541-7B7A-43D3-8B79-37D633B846F1}">
                  <asvg:svgBlip xmlns:asvg="http://schemas.microsoft.com/office/drawing/2016/SVG/main" r:embed="rId3"/>
                </a:ext>
              </a:extLst>
            </a:blip>
            <a:stretch>
              <a:fillRect t="-153" b="-153"/>
            </a:stretch>
          </a:blipFill>
        </p:spPr>
      </p:sp>
      <p:sp>
        <p:nvSpPr>
          <p:cNvPr id="5" name="TextBox 5"/>
          <p:cNvSpPr txBox="1"/>
          <p:nvPr/>
        </p:nvSpPr>
        <p:spPr>
          <a:xfrm>
            <a:off x="8686800" y="4457700"/>
            <a:ext cx="7543800" cy="5463034"/>
          </a:xfrm>
          <a:prstGeom prst="rect">
            <a:avLst/>
          </a:prstGeom>
        </p:spPr>
        <p:txBody>
          <a:bodyPr wrap="square" lIns="0" tIns="0" rIns="0" bIns="0" rtlCol="0" anchor="t">
            <a:spAutoFit/>
          </a:bodyPr>
          <a:lstStyle/>
          <a:p>
            <a:pPr algn="l"/>
            <a:r>
              <a:rPr lang="en-US" sz="4400" dirty="0">
                <a:solidFill>
                  <a:srgbClr val="4A7A82"/>
                </a:solidFill>
                <a:latin typeface="Arimo"/>
                <a:ea typeface="Arimo"/>
                <a:cs typeface="Arimo"/>
                <a:sym typeface="Arimo"/>
              </a:rPr>
              <a:t>● </a:t>
            </a:r>
            <a:r>
              <a:rPr lang="en-US" sz="4400" dirty="0" err="1">
                <a:solidFill>
                  <a:srgbClr val="465557"/>
                </a:solidFill>
                <a:latin typeface="Arimo"/>
                <a:ea typeface="Arimo"/>
                <a:cs typeface="Arimo"/>
                <a:sym typeface="Arimo"/>
              </a:rPr>
              <a:t>Ayrıca</a:t>
            </a:r>
            <a:r>
              <a:rPr lang="en-US" sz="4400" dirty="0">
                <a:solidFill>
                  <a:srgbClr val="465557"/>
                </a:solidFill>
                <a:latin typeface="Arimo"/>
                <a:ea typeface="Arimo"/>
                <a:cs typeface="Arimo"/>
                <a:sym typeface="Arimo"/>
              </a:rPr>
              <a:t> </a:t>
            </a:r>
            <a:r>
              <a:rPr lang="en-US" sz="4400" dirty="0" err="1">
                <a:solidFill>
                  <a:srgbClr val="465557"/>
                </a:solidFill>
                <a:latin typeface="Arimo"/>
                <a:ea typeface="Arimo"/>
                <a:cs typeface="Arimo"/>
                <a:sym typeface="Arimo"/>
              </a:rPr>
              <a:t>şiddet</a:t>
            </a:r>
            <a:r>
              <a:rPr lang="en-US" sz="4400" dirty="0">
                <a:solidFill>
                  <a:srgbClr val="465557"/>
                </a:solidFill>
                <a:latin typeface="Arimo"/>
                <a:ea typeface="Arimo"/>
                <a:cs typeface="Arimo"/>
                <a:sym typeface="Arimo"/>
              </a:rPr>
              <a:t> </a:t>
            </a:r>
            <a:r>
              <a:rPr lang="en-US" sz="4400" dirty="0" err="1">
                <a:solidFill>
                  <a:srgbClr val="465557"/>
                </a:solidFill>
                <a:latin typeface="Arimo"/>
                <a:ea typeface="Arimo"/>
                <a:cs typeface="Arimo"/>
                <a:sym typeface="Arimo"/>
              </a:rPr>
              <a:t>içeren</a:t>
            </a:r>
            <a:r>
              <a:rPr lang="en-US" sz="4400" dirty="0">
                <a:solidFill>
                  <a:srgbClr val="465557"/>
                </a:solidFill>
                <a:latin typeface="Arimo"/>
                <a:ea typeface="Arimo"/>
                <a:cs typeface="Arimo"/>
                <a:sym typeface="Arimo"/>
              </a:rPr>
              <a:t> </a:t>
            </a:r>
            <a:r>
              <a:rPr lang="en-US" sz="4400" dirty="0" err="1">
                <a:solidFill>
                  <a:srgbClr val="465557"/>
                </a:solidFill>
                <a:latin typeface="Arimo"/>
                <a:ea typeface="Arimo"/>
                <a:cs typeface="Arimo"/>
                <a:sym typeface="Arimo"/>
              </a:rPr>
              <a:t>evlerde</a:t>
            </a:r>
            <a:r>
              <a:rPr lang="en-US" sz="4400" dirty="0">
                <a:solidFill>
                  <a:srgbClr val="465557"/>
                </a:solidFill>
                <a:latin typeface="Arimo"/>
                <a:ea typeface="Arimo"/>
                <a:cs typeface="Arimo"/>
                <a:sym typeface="Arimo"/>
              </a:rPr>
              <a:t> </a:t>
            </a:r>
            <a:r>
              <a:rPr lang="en-US" sz="4400" dirty="0" err="1">
                <a:solidFill>
                  <a:srgbClr val="465557"/>
                </a:solidFill>
                <a:latin typeface="Arimo"/>
                <a:ea typeface="Arimo"/>
                <a:cs typeface="Arimo"/>
                <a:sym typeface="Arimo"/>
              </a:rPr>
              <a:t>büyüyen</a:t>
            </a:r>
            <a:r>
              <a:rPr lang="en-US" sz="4400" dirty="0">
                <a:solidFill>
                  <a:srgbClr val="465557"/>
                </a:solidFill>
                <a:latin typeface="Arimo"/>
                <a:ea typeface="Arimo"/>
                <a:cs typeface="Arimo"/>
                <a:sym typeface="Arimo"/>
              </a:rPr>
              <a:t> </a:t>
            </a:r>
            <a:r>
              <a:rPr lang="en-US" sz="4400" dirty="0" err="1">
                <a:solidFill>
                  <a:srgbClr val="465557"/>
                </a:solidFill>
                <a:latin typeface="Arimo"/>
                <a:ea typeface="Arimo"/>
                <a:cs typeface="Arimo"/>
                <a:sym typeface="Arimo"/>
              </a:rPr>
              <a:t>gençler</a:t>
            </a:r>
            <a:r>
              <a:rPr lang="en-US" sz="4400" dirty="0">
                <a:solidFill>
                  <a:srgbClr val="465557"/>
                </a:solidFill>
                <a:latin typeface="Arimo"/>
                <a:ea typeface="Arimo"/>
                <a:cs typeface="Arimo"/>
                <a:sym typeface="Arimo"/>
              </a:rPr>
              <a:t>, </a:t>
            </a:r>
            <a:r>
              <a:rPr lang="en-US" sz="4400" dirty="0" err="1">
                <a:solidFill>
                  <a:srgbClr val="816846"/>
                </a:solidFill>
                <a:latin typeface="Arimo"/>
                <a:ea typeface="Arimo"/>
                <a:cs typeface="Arimo"/>
                <a:sym typeface="Arimo"/>
              </a:rPr>
              <a:t>madde</a:t>
            </a:r>
            <a:r>
              <a:rPr lang="en-US" sz="4400" dirty="0">
                <a:solidFill>
                  <a:srgbClr val="816846"/>
                </a:solidFill>
                <a:latin typeface="Arimo"/>
                <a:ea typeface="Arimo"/>
                <a:cs typeface="Arimo"/>
                <a:sym typeface="Arimo"/>
              </a:rPr>
              <a:t> </a:t>
            </a:r>
            <a:r>
              <a:rPr lang="en-US" sz="4400" dirty="0" err="1">
                <a:solidFill>
                  <a:srgbClr val="816846"/>
                </a:solidFill>
                <a:latin typeface="Arimo"/>
                <a:ea typeface="Arimo"/>
                <a:cs typeface="Arimo"/>
                <a:sym typeface="Arimo"/>
              </a:rPr>
              <a:t>kullanımı</a:t>
            </a:r>
            <a:r>
              <a:rPr lang="en-US" sz="4400" dirty="0">
                <a:solidFill>
                  <a:srgbClr val="816846"/>
                </a:solidFill>
                <a:latin typeface="Arimo"/>
                <a:ea typeface="Arimo"/>
                <a:cs typeface="Arimo"/>
                <a:sym typeface="Arimo"/>
              </a:rPr>
              <a:t>, </a:t>
            </a:r>
            <a:r>
              <a:rPr lang="en-US" sz="4400" dirty="0" err="1">
                <a:solidFill>
                  <a:srgbClr val="816846"/>
                </a:solidFill>
                <a:latin typeface="Arimo"/>
                <a:ea typeface="Arimo"/>
                <a:cs typeface="Arimo"/>
                <a:sym typeface="Arimo"/>
              </a:rPr>
              <a:t>intihar</a:t>
            </a:r>
            <a:r>
              <a:rPr lang="en-US" sz="4400" dirty="0">
                <a:solidFill>
                  <a:srgbClr val="816846"/>
                </a:solidFill>
                <a:latin typeface="Arimo"/>
                <a:ea typeface="Arimo"/>
                <a:cs typeface="Arimo"/>
                <a:sym typeface="Arimo"/>
              </a:rPr>
              <a:t> </a:t>
            </a:r>
            <a:r>
              <a:rPr lang="en-US" sz="4400" dirty="0" err="1">
                <a:solidFill>
                  <a:srgbClr val="816846"/>
                </a:solidFill>
                <a:latin typeface="Arimo"/>
                <a:ea typeface="Arimo"/>
                <a:cs typeface="Arimo"/>
                <a:sym typeface="Arimo"/>
              </a:rPr>
              <a:t>ve</a:t>
            </a:r>
            <a:r>
              <a:rPr lang="en-US" sz="4400" dirty="0">
                <a:solidFill>
                  <a:srgbClr val="816846"/>
                </a:solidFill>
                <a:latin typeface="Arimo"/>
                <a:ea typeface="Arimo"/>
                <a:cs typeface="Arimo"/>
                <a:sym typeface="Arimo"/>
              </a:rPr>
              <a:t> </a:t>
            </a:r>
            <a:r>
              <a:rPr lang="en-US" sz="4400" dirty="0" err="1">
                <a:solidFill>
                  <a:srgbClr val="816846"/>
                </a:solidFill>
                <a:latin typeface="Arimo"/>
                <a:ea typeface="Arimo"/>
                <a:cs typeface="Arimo"/>
                <a:sym typeface="Arimo"/>
              </a:rPr>
              <a:t>evden</a:t>
            </a:r>
            <a:r>
              <a:rPr lang="en-US" sz="4400" dirty="0">
                <a:solidFill>
                  <a:srgbClr val="816846"/>
                </a:solidFill>
                <a:latin typeface="Arimo"/>
                <a:ea typeface="Arimo"/>
                <a:cs typeface="Arimo"/>
                <a:sym typeface="Arimo"/>
              </a:rPr>
              <a:t> </a:t>
            </a:r>
            <a:r>
              <a:rPr lang="en-US" sz="4400" dirty="0" err="1">
                <a:solidFill>
                  <a:srgbClr val="816846"/>
                </a:solidFill>
                <a:latin typeface="Arimo"/>
                <a:ea typeface="Arimo"/>
                <a:cs typeface="Arimo"/>
                <a:sym typeface="Arimo"/>
              </a:rPr>
              <a:t>kaçmalar</a:t>
            </a:r>
            <a:r>
              <a:rPr lang="en-US" sz="4400" dirty="0">
                <a:solidFill>
                  <a:srgbClr val="465557"/>
                </a:solidFill>
                <a:latin typeface="Arimo"/>
                <a:ea typeface="Arimo"/>
                <a:cs typeface="Arimo"/>
                <a:sym typeface="Arimo"/>
              </a:rPr>
              <a:t> </a:t>
            </a:r>
            <a:r>
              <a:rPr lang="en-US" sz="4400" dirty="0" err="1">
                <a:solidFill>
                  <a:srgbClr val="465557"/>
                </a:solidFill>
                <a:latin typeface="Arimo"/>
                <a:ea typeface="Arimo"/>
                <a:cs typeface="Arimo"/>
                <a:sym typeface="Arimo"/>
              </a:rPr>
              <a:t>açısından</a:t>
            </a:r>
            <a:r>
              <a:rPr lang="en-US" sz="4400" dirty="0">
                <a:solidFill>
                  <a:srgbClr val="465557"/>
                </a:solidFill>
                <a:latin typeface="Arimo"/>
                <a:ea typeface="Arimo"/>
                <a:cs typeface="Arimo"/>
                <a:sym typeface="Arimo"/>
              </a:rPr>
              <a:t> </a:t>
            </a:r>
            <a:r>
              <a:rPr lang="en-US" sz="4400" dirty="0" err="1">
                <a:solidFill>
                  <a:srgbClr val="465557"/>
                </a:solidFill>
                <a:latin typeface="Arimo"/>
                <a:ea typeface="Arimo"/>
                <a:cs typeface="Arimo"/>
                <a:sym typeface="Arimo"/>
              </a:rPr>
              <a:t>büyük</a:t>
            </a:r>
            <a:r>
              <a:rPr lang="en-US" sz="4400" dirty="0">
                <a:solidFill>
                  <a:srgbClr val="465557"/>
                </a:solidFill>
                <a:latin typeface="Arimo"/>
                <a:ea typeface="Arimo"/>
                <a:cs typeface="Arimo"/>
                <a:sym typeface="Arimo"/>
              </a:rPr>
              <a:t> risk </a:t>
            </a:r>
            <a:r>
              <a:rPr lang="en-US" sz="4400" dirty="0" err="1">
                <a:solidFill>
                  <a:srgbClr val="465557"/>
                </a:solidFill>
                <a:latin typeface="Arimo"/>
                <a:ea typeface="Arimo"/>
                <a:cs typeface="Arimo"/>
                <a:sym typeface="Arimo"/>
              </a:rPr>
              <a:t>altındadırlar</a:t>
            </a:r>
            <a:r>
              <a:rPr lang="en-US" sz="4400" dirty="0">
                <a:solidFill>
                  <a:srgbClr val="465557"/>
                </a:solidFill>
                <a:latin typeface="Arimo"/>
                <a:ea typeface="Arimo"/>
                <a:cs typeface="Arimo"/>
                <a:sym typeface="Arimo"/>
              </a:rPr>
              <a:t>. </a:t>
            </a:r>
          </a:p>
          <a:p>
            <a:pPr algn="l">
              <a:lnSpc>
                <a:spcPct val="150000"/>
              </a:lnSpc>
            </a:pPr>
            <a:endParaRPr lang="en-US" sz="3000" dirty="0">
              <a:solidFill>
                <a:srgbClr val="465557"/>
              </a:solidFill>
              <a:latin typeface="Arimo"/>
              <a:ea typeface="Arimo"/>
              <a:cs typeface="Arimo"/>
              <a:sym typeface="Arimo"/>
            </a:endParaRPr>
          </a:p>
          <a:p>
            <a:pPr algn="l">
              <a:lnSpc>
                <a:spcPct val="150000"/>
              </a:lnSpc>
            </a:pPr>
            <a:endParaRPr lang="en-US" sz="3000" dirty="0">
              <a:solidFill>
                <a:srgbClr val="465557"/>
              </a:solidFill>
              <a:latin typeface="Arimo"/>
              <a:ea typeface="Arimo"/>
              <a:cs typeface="Arimo"/>
              <a:sym typeface="Arimo"/>
            </a:endParaRPr>
          </a:p>
          <a:p>
            <a:pPr algn="l">
              <a:lnSpc>
                <a:spcPct val="150000"/>
              </a:lnSpc>
            </a:pPr>
            <a:endParaRPr lang="en-US" sz="3000" dirty="0">
              <a:solidFill>
                <a:srgbClr val="465557"/>
              </a:solidFill>
              <a:latin typeface="Arimo"/>
              <a:ea typeface="Arimo"/>
              <a:cs typeface="Arimo"/>
              <a:sym typeface="Arimo"/>
            </a:endParaRPr>
          </a:p>
        </p:txBody>
      </p:sp>
      <p:sp>
        <p:nvSpPr>
          <p:cNvPr id="7" name="Freeform 8"/>
          <p:cNvSpPr/>
          <p:nvPr/>
        </p:nvSpPr>
        <p:spPr>
          <a:xfrm>
            <a:off x="914400" y="4083223"/>
            <a:ext cx="5753487" cy="4005866"/>
          </a:xfrm>
          <a:custGeom>
            <a:avLst/>
            <a:gdLst/>
            <a:ahLst/>
            <a:cxnLst/>
            <a:rect l="l" t="t" r="r" b="b"/>
            <a:pathLst>
              <a:path w="5753487" h="4005866">
                <a:moveTo>
                  <a:pt x="0" y="0"/>
                </a:moveTo>
                <a:lnTo>
                  <a:pt x="5753487" y="0"/>
                </a:lnTo>
                <a:lnTo>
                  <a:pt x="5753487" y="4005866"/>
                </a:lnTo>
                <a:lnTo>
                  <a:pt x="0" y="4005866"/>
                </a:lnTo>
                <a:lnTo>
                  <a:pt x="0" y="0"/>
                </a:lnTo>
                <a:close/>
              </a:path>
            </a:pathLst>
          </a:custGeom>
          <a:blipFill>
            <a:blip r:embed="rId4"/>
            <a:stretch>
              <a:fillRect/>
            </a:stretch>
          </a:blipFill>
        </p:spPr>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11619411" y="4347567"/>
            <a:ext cx="4634610" cy="7315198"/>
          </a:xfrm>
          <a:custGeom>
            <a:avLst/>
            <a:gdLst/>
            <a:ahLst/>
            <a:cxnLst/>
            <a:rect l="l" t="t" r="r" b="b"/>
            <a:pathLst>
              <a:path w="4634610" h="7315198">
                <a:moveTo>
                  <a:pt x="0" y="0"/>
                </a:moveTo>
                <a:lnTo>
                  <a:pt x="4634610" y="0"/>
                </a:lnTo>
                <a:lnTo>
                  <a:pt x="4634610" y="7315198"/>
                </a:lnTo>
                <a:lnTo>
                  <a:pt x="0" y="7315198"/>
                </a:lnTo>
                <a:lnTo>
                  <a:pt x="0" y="0"/>
                </a:lnTo>
                <a:close/>
              </a:path>
            </a:pathLst>
          </a:custGeom>
          <a:blipFill>
            <a:blip r:embed="rId2">
              <a:extLst>
                <a:ext uri="{96DAC541-7B7A-43D3-8B79-37D633B846F1}">
                  <asvg:svgBlip xmlns:asvg="http://schemas.microsoft.com/office/drawing/2016/SVG/main" r:embed="rId3"/>
                </a:ext>
              </a:extLst>
            </a:blip>
            <a:stretch>
              <a:fillRect r="-37350" b="103"/>
            </a:stretch>
          </a:blipFill>
        </p:spPr>
      </p:sp>
      <p:grpSp>
        <p:nvGrpSpPr>
          <p:cNvPr id="3" name="Group 3"/>
          <p:cNvGrpSpPr/>
          <p:nvPr/>
        </p:nvGrpSpPr>
        <p:grpSpPr>
          <a:xfrm>
            <a:off x="0" y="6574"/>
            <a:ext cx="18288000" cy="228600"/>
            <a:chOff x="0" y="0"/>
            <a:chExt cx="24384000" cy="304800"/>
          </a:xfrm>
        </p:grpSpPr>
        <p:sp>
          <p:nvSpPr>
            <p:cNvPr id="4" name="Freeform 4"/>
            <p:cNvSpPr/>
            <p:nvPr/>
          </p:nvSpPr>
          <p:spPr>
            <a:xfrm>
              <a:off x="0" y="0"/>
              <a:ext cx="24384000" cy="304800"/>
            </a:xfrm>
            <a:custGeom>
              <a:avLst/>
              <a:gdLst/>
              <a:ahLst/>
              <a:cxnLst/>
              <a:rect l="l" t="t" r="r" b="b"/>
              <a:pathLst>
                <a:path w="24384000" h="304800">
                  <a:moveTo>
                    <a:pt x="0" y="0"/>
                  </a:moveTo>
                  <a:lnTo>
                    <a:pt x="24384000" y="0"/>
                  </a:lnTo>
                  <a:lnTo>
                    <a:pt x="24384000" y="304800"/>
                  </a:lnTo>
                  <a:lnTo>
                    <a:pt x="0" y="304800"/>
                  </a:lnTo>
                  <a:close/>
                </a:path>
              </a:pathLst>
            </a:custGeom>
            <a:solidFill>
              <a:srgbClr val="BED6DA">
                <a:alpha val="49804"/>
              </a:srgbClr>
            </a:solidFill>
          </p:spPr>
        </p:sp>
      </p:grpSp>
      <p:sp>
        <p:nvSpPr>
          <p:cNvPr id="5" name="TextBox 5"/>
          <p:cNvSpPr txBox="1"/>
          <p:nvPr/>
        </p:nvSpPr>
        <p:spPr>
          <a:xfrm>
            <a:off x="1257300" y="632460"/>
            <a:ext cx="16152876" cy="2188464"/>
          </a:xfrm>
          <a:prstGeom prst="rect">
            <a:avLst/>
          </a:prstGeom>
        </p:spPr>
        <p:txBody>
          <a:bodyPr lIns="0" tIns="0" rIns="0" bIns="0" rtlCol="0" anchor="t">
            <a:spAutoFit/>
          </a:bodyPr>
          <a:lstStyle/>
          <a:p>
            <a:pPr algn="ctr">
              <a:lnSpc>
                <a:spcPts val="7128"/>
              </a:lnSpc>
            </a:pPr>
            <a:r>
              <a:rPr lang="en-US" sz="6600" b="1" dirty="0">
                <a:solidFill>
                  <a:srgbClr val="7FACC8"/>
                </a:solidFill>
                <a:latin typeface="Arimo Bold"/>
                <a:ea typeface="Arimo Bold"/>
                <a:cs typeface="Arimo Bold"/>
                <a:sym typeface="Arimo Bold"/>
              </a:rPr>
              <a:t>ŞİDDETE MARUZ KALAN ÇOCUKLARINIZA NASIL YARDIMCI OLABİLİRSİNİZ?</a:t>
            </a:r>
          </a:p>
        </p:txBody>
      </p:sp>
      <p:sp>
        <p:nvSpPr>
          <p:cNvPr id="6" name="TextBox 6"/>
          <p:cNvSpPr txBox="1"/>
          <p:nvPr/>
        </p:nvSpPr>
        <p:spPr>
          <a:xfrm>
            <a:off x="13007340" y="9561195"/>
            <a:ext cx="3931920" cy="475298"/>
          </a:xfrm>
          <a:prstGeom prst="rect">
            <a:avLst/>
          </a:prstGeom>
        </p:spPr>
        <p:txBody>
          <a:bodyPr lIns="0" tIns="0" rIns="0" bIns="0" rtlCol="0" anchor="t">
            <a:spAutoFit/>
          </a:bodyPr>
          <a:lstStyle/>
          <a:p>
            <a:pPr algn="r">
              <a:lnSpc>
                <a:spcPts val="1800"/>
              </a:lnSpc>
            </a:pPr>
            <a:r>
              <a:rPr lang="en-US" sz="1500" spc="225">
                <a:solidFill>
                  <a:srgbClr val="4A5656"/>
                </a:solidFill>
                <a:latin typeface="Arimo"/>
                <a:ea typeface="Arimo"/>
                <a:cs typeface="Arimo"/>
                <a:sym typeface="Arimo"/>
              </a:rPr>
              <a:t>16</a:t>
            </a:r>
          </a:p>
        </p:txBody>
      </p:sp>
      <p:sp>
        <p:nvSpPr>
          <p:cNvPr id="7" name="Freeform 7"/>
          <p:cNvSpPr/>
          <p:nvPr/>
        </p:nvSpPr>
        <p:spPr>
          <a:xfrm>
            <a:off x="5273993" y="3561751"/>
            <a:ext cx="12256233" cy="5534708"/>
          </a:xfrm>
          <a:custGeom>
            <a:avLst/>
            <a:gdLst/>
            <a:ahLst/>
            <a:cxnLst/>
            <a:rect l="l" t="t" r="r" b="b"/>
            <a:pathLst>
              <a:path w="12256233" h="5534708">
                <a:moveTo>
                  <a:pt x="0" y="0"/>
                </a:moveTo>
                <a:lnTo>
                  <a:pt x="12256234" y="0"/>
                </a:lnTo>
                <a:lnTo>
                  <a:pt x="12256234" y="5534708"/>
                </a:lnTo>
                <a:lnTo>
                  <a:pt x="0" y="553470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8" name="TextBox 8"/>
          <p:cNvSpPr txBox="1"/>
          <p:nvPr/>
        </p:nvSpPr>
        <p:spPr>
          <a:xfrm>
            <a:off x="7447769" y="4007934"/>
            <a:ext cx="9962244" cy="3390900"/>
          </a:xfrm>
          <a:prstGeom prst="rect">
            <a:avLst/>
          </a:prstGeom>
        </p:spPr>
        <p:txBody>
          <a:bodyPr lIns="0" tIns="0" rIns="0" bIns="0" rtlCol="0" anchor="t">
            <a:spAutoFit/>
          </a:bodyPr>
          <a:lstStyle/>
          <a:p>
            <a:pPr marL="746121" lvl="1" indent="-373060" algn="just">
              <a:lnSpc>
                <a:spcPts val="5400"/>
              </a:lnSpc>
              <a:buFont typeface="Arial"/>
              <a:buChar char="•"/>
            </a:pPr>
            <a:r>
              <a:rPr lang="en-US" sz="3000">
                <a:solidFill>
                  <a:srgbClr val="465557"/>
                </a:solidFill>
                <a:latin typeface="Arimo"/>
                <a:ea typeface="Arimo"/>
                <a:cs typeface="Arimo"/>
                <a:sym typeface="Arimo"/>
              </a:rPr>
              <a:t>Çocuğunuzun kendisini ifade etmesine izin verin, onu etkin dinleyin. </a:t>
            </a:r>
          </a:p>
          <a:p>
            <a:pPr marL="746121" lvl="1" indent="-373060" algn="just">
              <a:lnSpc>
                <a:spcPts val="5400"/>
              </a:lnSpc>
              <a:buFont typeface="Arial"/>
              <a:buChar char="•"/>
            </a:pPr>
            <a:r>
              <a:rPr lang="en-US" sz="3000">
                <a:solidFill>
                  <a:srgbClr val="465557"/>
                </a:solidFill>
                <a:latin typeface="Arimo"/>
                <a:ea typeface="Arimo"/>
                <a:cs typeface="Arimo"/>
                <a:sym typeface="Arimo"/>
              </a:rPr>
              <a:t>Olaylarla birlikte duygular hakkında da konuşun.</a:t>
            </a:r>
          </a:p>
          <a:p>
            <a:pPr marL="746121" lvl="1" indent="-373060" algn="just">
              <a:lnSpc>
                <a:spcPts val="5400"/>
              </a:lnSpc>
              <a:buFont typeface="Arial"/>
              <a:buChar char="•"/>
            </a:pPr>
            <a:r>
              <a:rPr lang="en-US" sz="3000">
                <a:solidFill>
                  <a:srgbClr val="465557"/>
                </a:solidFill>
                <a:latin typeface="Arimo"/>
                <a:ea typeface="Arimo"/>
                <a:cs typeface="Arimo"/>
                <a:sym typeface="Arimo"/>
              </a:rPr>
              <a:t>Sınıfta, bahçede, parkta kısaca farklı ortamlarda kendini ifade etmesi için yüreklendirin.</a:t>
            </a:r>
          </a:p>
        </p:txBody>
      </p:sp>
      <p:sp>
        <p:nvSpPr>
          <p:cNvPr id="10" name="Freeform 6" descr="Erkek Çocuk, Çocuk, Çizgi Karakter, Baba"/>
          <p:cNvSpPr/>
          <p:nvPr/>
        </p:nvSpPr>
        <p:spPr>
          <a:xfrm>
            <a:off x="762000" y="4326473"/>
            <a:ext cx="5610870" cy="3072361"/>
          </a:xfrm>
          <a:custGeom>
            <a:avLst/>
            <a:gdLst/>
            <a:ahLst/>
            <a:cxnLst/>
            <a:rect l="l" t="t" r="r" b="b"/>
            <a:pathLst>
              <a:path w="8043864" h="5229224">
                <a:moveTo>
                  <a:pt x="0" y="0"/>
                </a:moveTo>
                <a:lnTo>
                  <a:pt x="8043864" y="0"/>
                </a:lnTo>
                <a:lnTo>
                  <a:pt x="8043864" y="5229224"/>
                </a:lnTo>
                <a:lnTo>
                  <a:pt x="0" y="5229224"/>
                </a:lnTo>
                <a:lnTo>
                  <a:pt x="0" y="0"/>
                </a:lnTo>
                <a:close/>
              </a:path>
            </a:pathLst>
          </a:custGeom>
          <a:blipFill>
            <a:blip r:embed="rId6"/>
            <a:stretch>
              <a:fillRect b="-13686"/>
            </a:stretch>
          </a:blipFill>
        </p:spPr>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11619411" y="4347567"/>
            <a:ext cx="4634610" cy="7315198"/>
          </a:xfrm>
          <a:custGeom>
            <a:avLst/>
            <a:gdLst/>
            <a:ahLst/>
            <a:cxnLst/>
            <a:rect l="l" t="t" r="r" b="b"/>
            <a:pathLst>
              <a:path w="4634610" h="7315198">
                <a:moveTo>
                  <a:pt x="0" y="0"/>
                </a:moveTo>
                <a:lnTo>
                  <a:pt x="4634610" y="0"/>
                </a:lnTo>
                <a:lnTo>
                  <a:pt x="4634610" y="7315198"/>
                </a:lnTo>
                <a:lnTo>
                  <a:pt x="0" y="7315198"/>
                </a:lnTo>
                <a:lnTo>
                  <a:pt x="0" y="0"/>
                </a:lnTo>
                <a:close/>
              </a:path>
            </a:pathLst>
          </a:custGeom>
          <a:blipFill>
            <a:blip r:embed="rId2">
              <a:extLst>
                <a:ext uri="{96DAC541-7B7A-43D3-8B79-37D633B846F1}">
                  <asvg:svgBlip xmlns:asvg="http://schemas.microsoft.com/office/drawing/2016/SVG/main" r:embed="rId3"/>
                </a:ext>
              </a:extLst>
            </a:blip>
            <a:stretch>
              <a:fillRect r="-37350" b="103"/>
            </a:stretch>
          </a:blipFill>
        </p:spPr>
      </p:sp>
      <p:grpSp>
        <p:nvGrpSpPr>
          <p:cNvPr id="3" name="Group 3"/>
          <p:cNvGrpSpPr/>
          <p:nvPr/>
        </p:nvGrpSpPr>
        <p:grpSpPr>
          <a:xfrm>
            <a:off x="0" y="6574"/>
            <a:ext cx="18288000" cy="228600"/>
            <a:chOff x="0" y="0"/>
            <a:chExt cx="24384000" cy="304800"/>
          </a:xfrm>
        </p:grpSpPr>
        <p:sp>
          <p:nvSpPr>
            <p:cNvPr id="4" name="Freeform 4"/>
            <p:cNvSpPr/>
            <p:nvPr/>
          </p:nvSpPr>
          <p:spPr>
            <a:xfrm>
              <a:off x="0" y="0"/>
              <a:ext cx="24384000" cy="304800"/>
            </a:xfrm>
            <a:custGeom>
              <a:avLst/>
              <a:gdLst/>
              <a:ahLst/>
              <a:cxnLst/>
              <a:rect l="l" t="t" r="r" b="b"/>
              <a:pathLst>
                <a:path w="24384000" h="304800">
                  <a:moveTo>
                    <a:pt x="0" y="0"/>
                  </a:moveTo>
                  <a:lnTo>
                    <a:pt x="24384000" y="0"/>
                  </a:lnTo>
                  <a:lnTo>
                    <a:pt x="24384000" y="304800"/>
                  </a:lnTo>
                  <a:lnTo>
                    <a:pt x="0" y="304800"/>
                  </a:lnTo>
                  <a:close/>
                </a:path>
              </a:pathLst>
            </a:custGeom>
            <a:solidFill>
              <a:srgbClr val="BED6DA">
                <a:alpha val="49804"/>
              </a:srgbClr>
            </a:solidFill>
          </p:spPr>
        </p:sp>
      </p:grpSp>
      <p:sp>
        <p:nvSpPr>
          <p:cNvPr id="5" name="TextBox 5"/>
          <p:cNvSpPr txBox="1"/>
          <p:nvPr/>
        </p:nvSpPr>
        <p:spPr>
          <a:xfrm>
            <a:off x="1257300" y="632460"/>
            <a:ext cx="16152876" cy="2188464"/>
          </a:xfrm>
          <a:prstGeom prst="rect">
            <a:avLst/>
          </a:prstGeom>
        </p:spPr>
        <p:txBody>
          <a:bodyPr lIns="0" tIns="0" rIns="0" bIns="0" rtlCol="0" anchor="t">
            <a:spAutoFit/>
          </a:bodyPr>
          <a:lstStyle/>
          <a:p>
            <a:pPr algn="ctr">
              <a:lnSpc>
                <a:spcPts val="7128"/>
              </a:lnSpc>
            </a:pPr>
            <a:r>
              <a:rPr lang="en-US" sz="6600" b="1" dirty="0">
                <a:solidFill>
                  <a:srgbClr val="7FACC8"/>
                </a:solidFill>
                <a:latin typeface="Arimo Bold"/>
                <a:ea typeface="Arimo Bold"/>
                <a:cs typeface="Arimo Bold"/>
                <a:sym typeface="Arimo Bold"/>
              </a:rPr>
              <a:t>ŞİDDETE MARUZ KALAN ÇOCUKLARINIZA NASIL YARDIMCI OLABİLİRSİNİZ?</a:t>
            </a:r>
          </a:p>
        </p:txBody>
      </p:sp>
      <p:sp>
        <p:nvSpPr>
          <p:cNvPr id="6" name="TextBox 6"/>
          <p:cNvSpPr txBox="1"/>
          <p:nvPr/>
        </p:nvSpPr>
        <p:spPr>
          <a:xfrm>
            <a:off x="13007340" y="9561195"/>
            <a:ext cx="3931920" cy="475298"/>
          </a:xfrm>
          <a:prstGeom prst="rect">
            <a:avLst/>
          </a:prstGeom>
        </p:spPr>
        <p:txBody>
          <a:bodyPr lIns="0" tIns="0" rIns="0" bIns="0" rtlCol="0" anchor="t">
            <a:spAutoFit/>
          </a:bodyPr>
          <a:lstStyle/>
          <a:p>
            <a:pPr algn="r">
              <a:lnSpc>
                <a:spcPts val="1800"/>
              </a:lnSpc>
            </a:pPr>
            <a:r>
              <a:rPr lang="en-US" sz="1500" spc="225">
                <a:solidFill>
                  <a:srgbClr val="4A5656"/>
                </a:solidFill>
                <a:latin typeface="Arimo"/>
                <a:ea typeface="Arimo"/>
                <a:cs typeface="Arimo"/>
                <a:sym typeface="Arimo"/>
              </a:rPr>
              <a:t>17</a:t>
            </a:r>
          </a:p>
        </p:txBody>
      </p:sp>
      <p:sp>
        <p:nvSpPr>
          <p:cNvPr id="7" name="Freeform 7"/>
          <p:cNvSpPr/>
          <p:nvPr/>
        </p:nvSpPr>
        <p:spPr>
          <a:xfrm>
            <a:off x="5273993" y="3561751"/>
            <a:ext cx="12256233" cy="5534708"/>
          </a:xfrm>
          <a:custGeom>
            <a:avLst/>
            <a:gdLst/>
            <a:ahLst/>
            <a:cxnLst/>
            <a:rect l="l" t="t" r="r" b="b"/>
            <a:pathLst>
              <a:path w="12256233" h="5534708">
                <a:moveTo>
                  <a:pt x="0" y="0"/>
                </a:moveTo>
                <a:lnTo>
                  <a:pt x="12256234" y="0"/>
                </a:lnTo>
                <a:lnTo>
                  <a:pt x="12256234" y="5534708"/>
                </a:lnTo>
                <a:lnTo>
                  <a:pt x="0" y="553470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8" name="TextBox 8"/>
          <p:cNvSpPr txBox="1"/>
          <p:nvPr/>
        </p:nvSpPr>
        <p:spPr>
          <a:xfrm>
            <a:off x="7042470" y="4571528"/>
            <a:ext cx="9962244" cy="3007548"/>
          </a:xfrm>
          <a:prstGeom prst="rect">
            <a:avLst/>
          </a:prstGeom>
        </p:spPr>
        <p:txBody>
          <a:bodyPr lIns="0" tIns="0" rIns="0" bIns="0" rtlCol="0" anchor="t">
            <a:spAutoFit/>
          </a:bodyPr>
          <a:lstStyle/>
          <a:p>
            <a:pPr marL="746121" lvl="1" indent="-373060" algn="just">
              <a:lnSpc>
                <a:spcPts val="5400"/>
              </a:lnSpc>
              <a:buFont typeface="Arial"/>
              <a:buChar char="•"/>
            </a:pPr>
            <a:r>
              <a:rPr lang="en-US" sz="3000">
                <a:solidFill>
                  <a:srgbClr val="465557"/>
                </a:solidFill>
                <a:latin typeface="Arimo"/>
                <a:ea typeface="Arimo"/>
                <a:cs typeface="Arimo"/>
                <a:sym typeface="Arimo"/>
              </a:rPr>
              <a:t>Çocuğunuza problem çözme becerileri kazandırma konusunda yardımcı olun. Bu konuda en önemli adım çocuklara sorumluluk vermek, kendi işlerini kendileri çözmesi konusunda destek olmaktır. </a:t>
            </a:r>
          </a:p>
        </p:txBody>
      </p:sp>
      <p:sp>
        <p:nvSpPr>
          <p:cNvPr id="10" name="Freeform 5"/>
          <p:cNvSpPr/>
          <p:nvPr/>
        </p:nvSpPr>
        <p:spPr>
          <a:xfrm>
            <a:off x="990600" y="4000500"/>
            <a:ext cx="4114800" cy="3958673"/>
          </a:xfrm>
          <a:custGeom>
            <a:avLst/>
            <a:gdLst/>
            <a:ahLst/>
            <a:cxnLst/>
            <a:rect l="l" t="t" r="r" b="b"/>
            <a:pathLst>
              <a:path w="4935641" h="5300017">
                <a:moveTo>
                  <a:pt x="0" y="0"/>
                </a:moveTo>
                <a:lnTo>
                  <a:pt x="4935641" y="0"/>
                </a:lnTo>
                <a:lnTo>
                  <a:pt x="4935641" y="5300017"/>
                </a:lnTo>
                <a:lnTo>
                  <a:pt x="0" y="5300017"/>
                </a:lnTo>
                <a:lnTo>
                  <a:pt x="0" y="0"/>
                </a:lnTo>
                <a:close/>
              </a:path>
            </a:pathLst>
          </a:custGeom>
          <a:blipFill>
            <a:blip r:embed="rId6"/>
            <a:stretch>
              <a:fillRect/>
            </a:stretch>
          </a:blipFill>
        </p:spPr>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11619411" y="4347567"/>
            <a:ext cx="4634610" cy="7315198"/>
          </a:xfrm>
          <a:custGeom>
            <a:avLst/>
            <a:gdLst/>
            <a:ahLst/>
            <a:cxnLst/>
            <a:rect l="l" t="t" r="r" b="b"/>
            <a:pathLst>
              <a:path w="4634610" h="7315198">
                <a:moveTo>
                  <a:pt x="0" y="0"/>
                </a:moveTo>
                <a:lnTo>
                  <a:pt x="4634610" y="0"/>
                </a:lnTo>
                <a:lnTo>
                  <a:pt x="4634610" y="7315198"/>
                </a:lnTo>
                <a:lnTo>
                  <a:pt x="0" y="7315198"/>
                </a:lnTo>
                <a:lnTo>
                  <a:pt x="0" y="0"/>
                </a:lnTo>
                <a:close/>
              </a:path>
            </a:pathLst>
          </a:custGeom>
          <a:blipFill>
            <a:blip r:embed="rId2">
              <a:extLst>
                <a:ext uri="{96DAC541-7B7A-43D3-8B79-37D633B846F1}">
                  <asvg:svgBlip xmlns:asvg="http://schemas.microsoft.com/office/drawing/2016/SVG/main" r:embed="rId3"/>
                </a:ext>
              </a:extLst>
            </a:blip>
            <a:stretch>
              <a:fillRect r="-37350" b="103"/>
            </a:stretch>
          </a:blipFill>
        </p:spPr>
      </p:sp>
      <p:grpSp>
        <p:nvGrpSpPr>
          <p:cNvPr id="3" name="Group 3"/>
          <p:cNvGrpSpPr/>
          <p:nvPr/>
        </p:nvGrpSpPr>
        <p:grpSpPr>
          <a:xfrm>
            <a:off x="0" y="6574"/>
            <a:ext cx="18288000" cy="228600"/>
            <a:chOff x="0" y="0"/>
            <a:chExt cx="24384000" cy="304800"/>
          </a:xfrm>
        </p:grpSpPr>
        <p:sp>
          <p:nvSpPr>
            <p:cNvPr id="4" name="Freeform 4"/>
            <p:cNvSpPr/>
            <p:nvPr/>
          </p:nvSpPr>
          <p:spPr>
            <a:xfrm>
              <a:off x="0" y="0"/>
              <a:ext cx="24384000" cy="304800"/>
            </a:xfrm>
            <a:custGeom>
              <a:avLst/>
              <a:gdLst/>
              <a:ahLst/>
              <a:cxnLst/>
              <a:rect l="l" t="t" r="r" b="b"/>
              <a:pathLst>
                <a:path w="24384000" h="304800">
                  <a:moveTo>
                    <a:pt x="0" y="0"/>
                  </a:moveTo>
                  <a:lnTo>
                    <a:pt x="24384000" y="0"/>
                  </a:lnTo>
                  <a:lnTo>
                    <a:pt x="24384000" y="304800"/>
                  </a:lnTo>
                  <a:lnTo>
                    <a:pt x="0" y="304800"/>
                  </a:lnTo>
                  <a:close/>
                </a:path>
              </a:pathLst>
            </a:custGeom>
            <a:solidFill>
              <a:srgbClr val="BED6DA">
                <a:alpha val="49804"/>
              </a:srgbClr>
            </a:solidFill>
          </p:spPr>
        </p:sp>
      </p:grpSp>
      <p:sp>
        <p:nvSpPr>
          <p:cNvPr id="5" name="Freeform 5"/>
          <p:cNvSpPr/>
          <p:nvPr/>
        </p:nvSpPr>
        <p:spPr>
          <a:xfrm>
            <a:off x="5273993" y="3561751"/>
            <a:ext cx="12256233" cy="5534708"/>
          </a:xfrm>
          <a:custGeom>
            <a:avLst/>
            <a:gdLst/>
            <a:ahLst/>
            <a:cxnLst/>
            <a:rect l="l" t="t" r="r" b="b"/>
            <a:pathLst>
              <a:path w="12256233" h="5534708">
                <a:moveTo>
                  <a:pt x="0" y="0"/>
                </a:moveTo>
                <a:lnTo>
                  <a:pt x="12256234" y="0"/>
                </a:lnTo>
                <a:lnTo>
                  <a:pt x="12256234" y="5534708"/>
                </a:lnTo>
                <a:lnTo>
                  <a:pt x="0" y="553470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 name="Freeform 6"/>
          <p:cNvSpPr/>
          <p:nvPr/>
        </p:nvSpPr>
        <p:spPr>
          <a:xfrm>
            <a:off x="1143000" y="3825326"/>
            <a:ext cx="4724400" cy="4233847"/>
          </a:xfrm>
          <a:custGeom>
            <a:avLst/>
            <a:gdLst/>
            <a:ahLst/>
            <a:cxnLst/>
            <a:rect l="l" t="t" r="r" b="b"/>
            <a:pathLst>
              <a:path w="5334635" h="4901196">
                <a:moveTo>
                  <a:pt x="0" y="0"/>
                </a:moveTo>
                <a:lnTo>
                  <a:pt x="5334635" y="0"/>
                </a:lnTo>
                <a:lnTo>
                  <a:pt x="5334635" y="4901195"/>
                </a:lnTo>
                <a:lnTo>
                  <a:pt x="0" y="490119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7" name="TextBox 7"/>
          <p:cNvSpPr txBox="1"/>
          <p:nvPr/>
        </p:nvSpPr>
        <p:spPr>
          <a:xfrm>
            <a:off x="1257300" y="632460"/>
            <a:ext cx="16152876" cy="2188464"/>
          </a:xfrm>
          <a:prstGeom prst="rect">
            <a:avLst/>
          </a:prstGeom>
        </p:spPr>
        <p:txBody>
          <a:bodyPr lIns="0" tIns="0" rIns="0" bIns="0" rtlCol="0" anchor="t">
            <a:spAutoFit/>
          </a:bodyPr>
          <a:lstStyle/>
          <a:p>
            <a:pPr algn="ctr">
              <a:lnSpc>
                <a:spcPts val="7128"/>
              </a:lnSpc>
            </a:pPr>
            <a:r>
              <a:rPr lang="en-US" sz="6600" b="1">
                <a:solidFill>
                  <a:srgbClr val="7FACC8"/>
                </a:solidFill>
                <a:latin typeface="Arimo Bold"/>
                <a:ea typeface="Arimo Bold"/>
                <a:cs typeface="Arimo Bold"/>
                <a:sym typeface="Arimo Bold"/>
              </a:rPr>
              <a:t>ŞİDDETE MARUZ KALAN ÇOCUKLARINIZA NASIL YARDIMCI OLABİLİRSİNİZ?</a:t>
            </a:r>
          </a:p>
        </p:txBody>
      </p:sp>
      <p:sp>
        <p:nvSpPr>
          <p:cNvPr id="8" name="TextBox 8"/>
          <p:cNvSpPr txBox="1"/>
          <p:nvPr/>
        </p:nvSpPr>
        <p:spPr>
          <a:xfrm>
            <a:off x="13007340" y="9561195"/>
            <a:ext cx="3931920" cy="475298"/>
          </a:xfrm>
          <a:prstGeom prst="rect">
            <a:avLst/>
          </a:prstGeom>
        </p:spPr>
        <p:txBody>
          <a:bodyPr lIns="0" tIns="0" rIns="0" bIns="0" rtlCol="0" anchor="t">
            <a:spAutoFit/>
          </a:bodyPr>
          <a:lstStyle/>
          <a:p>
            <a:pPr algn="r">
              <a:lnSpc>
                <a:spcPts val="1800"/>
              </a:lnSpc>
            </a:pPr>
            <a:r>
              <a:rPr lang="en-US" sz="1500" spc="225">
                <a:solidFill>
                  <a:srgbClr val="4A5656"/>
                </a:solidFill>
                <a:latin typeface="Arimo"/>
                <a:ea typeface="Arimo"/>
                <a:cs typeface="Arimo"/>
                <a:sym typeface="Arimo"/>
              </a:rPr>
              <a:t>18</a:t>
            </a:r>
          </a:p>
        </p:txBody>
      </p:sp>
      <p:sp>
        <p:nvSpPr>
          <p:cNvPr id="9" name="TextBox 9"/>
          <p:cNvSpPr txBox="1"/>
          <p:nvPr/>
        </p:nvSpPr>
        <p:spPr>
          <a:xfrm>
            <a:off x="7447768" y="3800289"/>
            <a:ext cx="9962244" cy="4847481"/>
          </a:xfrm>
          <a:prstGeom prst="rect">
            <a:avLst/>
          </a:prstGeom>
        </p:spPr>
        <p:txBody>
          <a:bodyPr lIns="0" tIns="0" rIns="0" bIns="0" rtlCol="0" anchor="t">
            <a:spAutoFit/>
          </a:bodyPr>
          <a:lstStyle/>
          <a:p>
            <a:pPr algn="l">
              <a:lnSpc>
                <a:spcPts val="5400"/>
              </a:lnSpc>
            </a:pPr>
            <a:r>
              <a:rPr lang="en-US" sz="3000" dirty="0">
                <a:solidFill>
                  <a:srgbClr val="465557"/>
                </a:solidFill>
                <a:latin typeface="Arimo"/>
                <a:ea typeface="Arimo"/>
                <a:cs typeface="Arimo"/>
                <a:sym typeface="Arimo"/>
              </a:rPr>
              <a:t>◙ </a:t>
            </a:r>
            <a:r>
              <a:rPr lang="en-US" sz="3000" dirty="0" err="1">
                <a:latin typeface="Arimo"/>
                <a:ea typeface="Arimo"/>
                <a:cs typeface="Arimo"/>
                <a:sym typeface="Arimo"/>
              </a:rPr>
              <a:t>İhtiyacı</a:t>
            </a:r>
            <a:r>
              <a:rPr lang="en-US" sz="3000" dirty="0">
                <a:solidFill>
                  <a:srgbClr val="000000"/>
                </a:solidFill>
                <a:latin typeface="Arimo"/>
                <a:ea typeface="Arimo"/>
                <a:cs typeface="Arimo"/>
                <a:sym typeface="Arimo"/>
              </a:rPr>
              <a:t> </a:t>
            </a:r>
            <a:r>
              <a:rPr lang="en-US" sz="3000" dirty="0" err="1">
                <a:solidFill>
                  <a:srgbClr val="000000"/>
                </a:solidFill>
                <a:latin typeface="Arimo"/>
                <a:ea typeface="Arimo"/>
                <a:cs typeface="Arimo"/>
                <a:sym typeface="Arimo"/>
              </a:rPr>
              <a:t>olduğunda</a:t>
            </a:r>
            <a:r>
              <a:rPr lang="en-US" sz="3000" dirty="0">
                <a:solidFill>
                  <a:srgbClr val="000000"/>
                </a:solidFill>
                <a:latin typeface="Arimo"/>
                <a:ea typeface="Arimo"/>
                <a:cs typeface="Arimo"/>
                <a:sym typeface="Arimo"/>
              </a:rPr>
              <a:t> </a:t>
            </a:r>
            <a:r>
              <a:rPr lang="en-US" sz="3000" dirty="0" err="1">
                <a:solidFill>
                  <a:srgbClr val="000000"/>
                </a:solidFill>
                <a:latin typeface="Arimo"/>
                <a:ea typeface="Arimo"/>
                <a:cs typeface="Arimo"/>
                <a:sym typeface="Arimo"/>
              </a:rPr>
              <a:t>yardım</a:t>
            </a:r>
            <a:r>
              <a:rPr lang="en-US" sz="3000" dirty="0">
                <a:solidFill>
                  <a:srgbClr val="000000"/>
                </a:solidFill>
                <a:latin typeface="Arimo"/>
                <a:ea typeface="Arimo"/>
                <a:cs typeface="Arimo"/>
                <a:sym typeface="Arimo"/>
              </a:rPr>
              <a:t> </a:t>
            </a:r>
            <a:r>
              <a:rPr lang="en-US" sz="3000" dirty="0" err="1">
                <a:solidFill>
                  <a:srgbClr val="000000"/>
                </a:solidFill>
                <a:latin typeface="Arimo"/>
                <a:ea typeface="Arimo"/>
                <a:cs typeface="Arimo"/>
                <a:sym typeface="Arimo"/>
              </a:rPr>
              <a:t>isteyeceği</a:t>
            </a:r>
            <a:r>
              <a:rPr lang="en-US" sz="3000" dirty="0">
                <a:solidFill>
                  <a:srgbClr val="000000"/>
                </a:solidFill>
                <a:latin typeface="Arimo"/>
                <a:ea typeface="Arimo"/>
                <a:cs typeface="Arimo"/>
                <a:sym typeface="Arimo"/>
              </a:rPr>
              <a:t> </a:t>
            </a:r>
            <a:r>
              <a:rPr lang="en-US" sz="3000" dirty="0" err="1">
                <a:solidFill>
                  <a:srgbClr val="000000"/>
                </a:solidFill>
                <a:latin typeface="Arimo"/>
                <a:ea typeface="Arimo"/>
                <a:cs typeface="Arimo"/>
                <a:sym typeface="Arimo"/>
              </a:rPr>
              <a:t>kişileri</a:t>
            </a:r>
            <a:r>
              <a:rPr lang="en-US" sz="3000" dirty="0">
                <a:solidFill>
                  <a:srgbClr val="000000"/>
                </a:solidFill>
                <a:latin typeface="Arimo"/>
                <a:ea typeface="Arimo"/>
                <a:cs typeface="Arimo"/>
                <a:sym typeface="Arimo"/>
              </a:rPr>
              <a:t> </a:t>
            </a:r>
            <a:r>
              <a:rPr lang="en-US" sz="3000" dirty="0" err="1">
                <a:solidFill>
                  <a:srgbClr val="000000"/>
                </a:solidFill>
                <a:latin typeface="Arimo"/>
                <a:ea typeface="Arimo"/>
                <a:cs typeface="Arimo"/>
                <a:sym typeface="Arimo"/>
              </a:rPr>
              <a:t>öğretin</a:t>
            </a:r>
            <a:r>
              <a:rPr lang="en-US" sz="3000" dirty="0">
                <a:solidFill>
                  <a:srgbClr val="000000"/>
                </a:solidFill>
                <a:latin typeface="Arimo"/>
                <a:ea typeface="Arimo"/>
                <a:cs typeface="Arimo"/>
                <a:sym typeface="Arimo"/>
              </a:rPr>
              <a:t>. </a:t>
            </a:r>
          </a:p>
          <a:p>
            <a:pPr algn="l">
              <a:lnSpc>
                <a:spcPts val="5400"/>
              </a:lnSpc>
            </a:pPr>
            <a:r>
              <a:rPr lang="en-US" sz="3000" dirty="0">
                <a:solidFill>
                  <a:srgbClr val="465557"/>
                </a:solidFill>
                <a:latin typeface="Arimo"/>
                <a:ea typeface="Arimo"/>
                <a:cs typeface="Arimo"/>
                <a:sym typeface="Arimo"/>
              </a:rPr>
              <a:t>◙ </a:t>
            </a:r>
            <a:r>
              <a:rPr lang="en-US" sz="3000" dirty="0" err="1">
                <a:solidFill>
                  <a:srgbClr val="000000"/>
                </a:solidFill>
                <a:latin typeface="Arimo"/>
                <a:ea typeface="Arimo"/>
                <a:cs typeface="Arimo"/>
                <a:sym typeface="Arimo"/>
              </a:rPr>
              <a:t>Okulda</a:t>
            </a:r>
            <a:r>
              <a:rPr lang="en-US" sz="3000" dirty="0">
                <a:solidFill>
                  <a:srgbClr val="000000"/>
                </a:solidFill>
                <a:latin typeface="Arimo"/>
                <a:ea typeface="Arimo"/>
                <a:cs typeface="Arimo"/>
                <a:sym typeface="Arimo"/>
              </a:rPr>
              <a:t> </a:t>
            </a:r>
            <a:r>
              <a:rPr lang="en-US" sz="3000" dirty="0" err="1">
                <a:solidFill>
                  <a:srgbClr val="000000"/>
                </a:solidFill>
                <a:latin typeface="Arimo"/>
                <a:ea typeface="Arimo"/>
                <a:cs typeface="Arimo"/>
                <a:sym typeface="Arimo"/>
              </a:rPr>
              <a:t>sınıf</a:t>
            </a:r>
            <a:r>
              <a:rPr lang="en-US" sz="3000" dirty="0">
                <a:solidFill>
                  <a:srgbClr val="000000"/>
                </a:solidFill>
                <a:latin typeface="Arimo"/>
                <a:ea typeface="Arimo"/>
                <a:cs typeface="Arimo"/>
                <a:sym typeface="Arimo"/>
              </a:rPr>
              <a:t> </a:t>
            </a:r>
            <a:r>
              <a:rPr lang="en-US" sz="3000" dirty="0" err="1">
                <a:solidFill>
                  <a:srgbClr val="000000"/>
                </a:solidFill>
                <a:latin typeface="Arimo"/>
                <a:ea typeface="Arimo"/>
                <a:cs typeface="Arimo"/>
                <a:sym typeface="Arimo"/>
              </a:rPr>
              <a:t>öğretmeninden</a:t>
            </a:r>
            <a:r>
              <a:rPr lang="en-US" sz="3000" dirty="0">
                <a:solidFill>
                  <a:srgbClr val="000000"/>
                </a:solidFill>
                <a:latin typeface="Arimo"/>
                <a:ea typeface="Arimo"/>
                <a:cs typeface="Arimo"/>
                <a:sym typeface="Arimo"/>
              </a:rPr>
              <a:t> </a:t>
            </a:r>
            <a:r>
              <a:rPr lang="en-US" sz="3000" dirty="0" err="1">
                <a:solidFill>
                  <a:srgbClr val="000000"/>
                </a:solidFill>
                <a:latin typeface="Arimo"/>
                <a:ea typeface="Arimo"/>
                <a:cs typeface="Arimo"/>
                <a:sym typeface="Arimo"/>
              </a:rPr>
              <a:t>ve</a:t>
            </a:r>
            <a:r>
              <a:rPr lang="en-US" sz="3000" dirty="0">
                <a:solidFill>
                  <a:srgbClr val="000000"/>
                </a:solidFill>
                <a:latin typeface="Arimo"/>
                <a:ea typeface="Arimo"/>
                <a:cs typeface="Arimo"/>
                <a:sym typeface="Arimo"/>
              </a:rPr>
              <a:t> </a:t>
            </a:r>
            <a:r>
              <a:rPr lang="en-US" sz="3000" dirty="0" err="1">
                <a:solidFill>
                  <a:srgbClr val="000000"/>
                </a:solidFill>
                <a:latin typeface="Arimo"/>
                <a:ea typeface="Arimo"/>
                <a:cs typeface="Arimo"/>
                <a:sym typeface="Arimo"/>
              </a:rPr>
              <a:t>rehber</a:t>
            </a:r>
            <a:r>
              <a:rPr lang="en-US" sz="3000" dirty="0">
                <a:solidFill>
                  <a:srgbClr val="000000"/>
                </a:solidFill>
                <a:latin typeface="Arimo"/>
                <a:ea typeface="Arimo"/>
                <a:cs typeface="Arimo"/>
                <a:sym typeface="Arimo"/>
              </a:rPr>
              <a:t> </a:t>
            </a:r>
            <a:r>
              <a:rPr lang="en-US" sz="3000" dirty="0" err="1">
                <a:solidFill>
                  <a:srgbClr val="000000"/>
                </a:solidFill>
                <a:latin typeface="Arimo"/>
                <a:ea typeface="Arimo"/>
                <a:cs typeface="Arimo"/>
                <a:sym typeface="Arimo"/>
              </a:rPr>
              <a:t>öğretmen</a:t>
            </a:r>
            <a:r>
              <a:rPr lang="tr-TR" sz="3000" dirty="0">
                <a:solidFill>
                  <a:srgbClr val="000000"/>
                </a:solidFill>
                <a:latin typeface="Arimo"/>
                <a:ea typeface="Arimo"/>
                <a:cs typeface="Arimo"/>
                <a:sym typeface="Arimo"/>
              </a:rPr>
              <a:t>/ psikolojik danışman</a:t>
            </a:r>
            <a:r>
              <a:rPr lang="en-US" sz="3000" dirty="0">
                <a:solidFill>
                  <a:srgbClr val="000000"/>
                </a:solidFill>
                <a:latin typeface="Arimo"/>
                <a:ea typeface="Arimo"/>
                <a:cs typeface="Arimo"/>
                <a:sym typeface="Arimo"/>
              </a:rPr>
              <a:t>d</a:t>
            </a:r>
            <a:r>
              <a:rPr lang="tr-TR" sz="3000" dirty="0">
                <a:solidFill>
                  <a:srgbClr val="000000"/>
                </a:solidFill>
                <a:latin typeface="Arimo"/>
                <a:ea typeface="Arimo"/>
                <a:cs typeface="Arimo"/>
                <a:sym typeface="Arimo"/>
              </a:rPr>
              <a:t>an</a:t>
            </a:r>
            <a:r>
              <a:rPr lang="en-US" sz="3000" dirty="0">
                <a:solidFill>
                  <a:srgbClr val="000000"/>
                </a:solidFill>
                <a:latin typeface="Arimo"/>
                <a:ea typeface="Arimo"/>
                <a:cs typeface="Arimo"/>
                <a:sym typeface="Arimo"/>
              </a:rPr>
              <a:t> </a:t>
            </a:r>
            <a:r>
              <a:rPr lang="en-US" sz="3000" dirty="0" err="1">
                <a:solidFill>
                  <a:srgbClr val="000000"/>
                </a:solidFill>
                <a:latin typeface="Arimo"/>
                <a:ea typeface="Arimo"/>
                <a:cs typeface="Arimo"/>
                <a:sym typeface="Arimo"/>
              </a:rPr>
              <a:t>destek</a:t>
            </a:r>
            <a:r>
              <a:rPr lang="en-US" sz="3000" dirty="0">
                <a:solidFill>
                  <a:srgbClr val="000000"/>
                </a:solidFill>
                <a:latin typeface="Arimo"/>
                <a:ea typeface="Arimo"/>
                <a:cs typeface="Arimo"/>
                <a:sym typeface="Arimo"/>
              </a:rPr>
              <a:t> </a:t>
            </a:r>
            <a:r>
              <a:rPr lang="en-US" sz="3000" dirty="0" err="1">
                <a:solidFill>
                  <a:srgbClr val="000000"/>
                </a:solidFill>
                <a:latin typeface="Arimo"/>
                <a:ea typeface="Arimo"/>
                <a:cs typeface="Arimo"/>
                <a:sym typeface="Arimo"/>
              </a:rPr>
              <a:t>alabileceğini</a:t>
            </a:r>
            <a:r>
              <a:rPr lang="en-US" sz="3000" dirty="0">
                <a:solidFill>
                  <a:srgbClr val="000000"/>
                </a:solidFill>
                <a:latin typeface="Arimo"/>
                <a:ea typeface="Arimo"/>
                <a:cs typeface="Arimo"/>
                <a:sym typeface="Arimo"/>
              </a:rPr>
              <a:t> </a:t>
            </a:r>
            <a:r>
              <a:rPr lang="en-US" sz="3000" dirty="0" err="1">
                <a:solidFill>
                  <a:srgbClr val="000000"/>
                </a:solidFill>
                <a:latin typeface="Arimo"/>
                <a:ea typeface="Arimo"/>
                <a:cs typeface="Arimo"/>
                <a:sym typeface="Arimo"/>
              </a:rPr>
              <a:t>mutlaka</a:t>
            </a:r>
            <a:r>
              <a:rPr lang="en-US" sz="3000" dirty="0">
                <a:solidFill>
                  <a:srgbClr val="000000"/>
                </a:solidFill>
                <a:latin typeface="Arimo"/>
                <a:ea typeface="Arimo"/>
                <a:cs typeface="Arimo"/>
                <a:sym typeface="Arimo"/>
              </a:rPr>
              <a:t> </a:t>
            </a:r>
            <a:r>
              <a:rPr lang="en-US" sz="3000" dirty="0" err="1">
                <a:solidFill>
                  <a:srgbClr val="000000"/>
                </a:solidFill>
                <a:latin typeface="Arimo"/>
                <a:ea typeface="Arimo"/>
                <a:cs typeface="Arimo"/>
                <a:sym typeface="Arimo"/>
              </a:rPr>
              <a:t>anlatın</a:t>
            </a:r>
            <a:r>
              <a:rPr lang="en-US" sz="3000" dirty="0">
                <a:solidFill>
                  <a:srgbClr val="000000"/>
                </a:solidFill>
                <a:latin typeface="Arimo"/>
                <a:ea typeface="Arimo"/>
                <a:cs typeface="Arimo"/>
                <a:sym typeface="Arimo"/>
              </a:rPr>
              <a:t>.</a:t>
            </a:r>
          </a:p>
          <a:p>
            <a:pPr algn="l">
              <a:lnSpc>
                <a:spcPts val="5400"/>
              </a:lnSpc>
            </a:pPr>
            <a:r>
              <a:rPr lang="en-US" sz="3000" dirty="0">
                <a:solidFill>
                  <a:srgbClr val="465557"/>
                </a:solidFill>
                <a:latin typeface="Arimo"/>
                <a:ea typeface="Arimo"/>
                <a:cs typeface="Arimo"/>
                <a:sym typeface="Arimo"/>
              </a:rPr>
              <a:t>◙ </a:t>
            </a:r>
            <a:r>
              <a:rPr lang="en-US" sz="3000" dirty="0">
                <a:solidFill>
                  <a:srgbClr val="000000"/>
                </a:solidFill>
                <a:latin typeface="Arimo"/>
                <a:ea typeface="Arimo"/>
                <a:cs typeface="Arimo"/>
                <a:sym typeface="Arimo"/>
              </a:rPr>
              <a:t>Anne </a:t>
            </a:r>
            <a:r>
              <a:rPr lang="en-US" sz="3000" dirty="0" err="1">
                <a:solidFill>
                  <a:srgbClr val="000000"/>
                </a:solidFill>
                <a:latin typeface="Arimo"/>
                <a:ea typeface="Arimo"/>
                <a:cs typeface="Arimo"/>
                <a:sym typeface="Arimo"/>
              </a:rPr>
              <a:t>babanın</a:t>
            </a:r>
            <a:r>
              <a:rPr lang="en-US" sz="3000" dirty="0">
                <a:solidFill>
                  <a:srgbClr val="000000"/>
                </a:solidFill>
                <a:latin typeface="Arimo"/>
                <a:ea typeface="Arimo"/>
                <a:cs typeface="Arimo"/>
                <a:sym typeface="Arimo"/>
              </a:rPr>
              <a:t> </a:t>
            </a:r>
            <a:r>
              <a:rPr lang="en-US" sz="3000" dirty="0" err="1">
                <a:solidFill>
                  <a:srgbClr val="000000"/>
                </a:solidFill>
                <a:latin typeface="Arimo"/>
                <a:ea typeface="Arimo"/>
                <a:cs typeface="Arimo"/>
                <a:sym typeface="Arimo"/>
              </a:rPr>
              <a:t>telefon</a:t>
            </a:r>
            <a:r>
              <a:rPr lang="en-US" sz="3000" dirty="0">
                <a:solidFill>
                  <a:srgbClr val="000000"/>
                </a:solidFill>
                <a:latin typeface="Arimo"/>
                <a:ea typeface="Arimo"/>
                <a:cs typeface="Arimo"/>
                <a:sym typeface="Arimo"/>
              </a:rPr>
              <a:t> </a:t>
            </a:r>
            <a:r>
              <a:rPr lang="en-US" sz="3000" dirty="0" err="1">
                <a:solidFill>
                  <a:srgbClr val="000000"/>
                </a:solidFill>
                <a:latin typeface="Arimo"/>
                <a:ea typeface="Arimo"/>
                <a:cs typeface="Arimo"/>
                <a:sym typeface="Arimo"/>
              </a:rPr>
              <a:t>numaraları</a:t>
            </a:r>
            <a:r>
              <a:rPr lang="en-US" sz="3000" dirty="0">
                <a:solidFill>
                  <a:srgbClr val="000000"/>
                </a:solidFill>
                <a:latin typeface="Arimo"/>
                <a:ea typeface="Arimo"/>
                <a:cs typeface="Arimo"/>
                <a:sym typeface="Arimo"/>
              </a:rPr>
              <a:t>, polis, </a:t>
            </a:r>
            <a:r>
              <a:rPr lang="en-US" sz="3000" dirty="0" err="1">
                <a:solidFill>
                  <a:srgbClr val="000000"/>
                </a:solidFill>
                <a:latin typeface="Arimo"/>
                <a:ea typeface="Arimo"/>
                <a:cs typeface="Arimo"/>
                <a:sym typeface="Arimo"/>
              </a:rPr>
              <a:t>ambulans</a:t>
            </a:r>
            <a:r>
              <a:rPr lang="en-US" sz="3000" dirty="0">
                <a:solidFill>
                  <a:srgbClr val="000000"/>
                </a:solidFill>
                <a:latin typeface="Arimo"/>
                <a:ea typeface="Arimo"/>
                <a:cs typeface="Arimo"/>
                <a:sym typeface="Arimo"/>
              </a:rPr>
              <a:t> </a:t>
            </a:r>
            <a:r>
              <a:rPr lang="en-US" sz="3000" dirty="0" err="1">
                <a:solidFill>
                  <a:srgbClr val="000000"/>
                </a:solidFill>
                <a:latin typeface="Arimo"/>
                <a:ea typeface="Arimo"/>
                <a:cs typeface="Arimo"/>
                <a:sym typeface="Arimo"/>
              </a:rPr>
              <a:t>gibi</a:t>
            </a:r>
            <a:r>
              <a:rPr lang="en-US" sz="3000" dirty="0">
                <a:solidFill>
                  <a:srgbClr val="000000"/>
                </a:solidFill>
                <a:latin typeface="Arimo"/>
                <a:ea typeface="Arimo"/>
                <a:cs typeface="Arimo"/>
                <a:sym typeface="Arimo"/>
              </a:rPr>
              <a:t> </a:t>
            </a:r>
            <a:r>
              <a:rPr lang="en-US" sz="3000" dirty="0" err="1">
                <a:solidFill>
                  <a:srgbClr val="000000"/>
                </a:solidFill>
                <a:latin typeface="Arimo"/>
                <a:ea typeface="Arimo"/>
                <a:cs typeface="Arimo"/>
                <a:sym typeface="Arimo"/>
              </a:rPr>
              <a:t>yardım</a:t>
            </a:r>
            <a:r>
              <a:rPr lang="en-US" sz="3000" dirty="0">
                <a:solidFill>
                  <a:srgbClr val="000000"/>
                </a:solidFill>
                <a:latin typeface="Arimo"/>
                <a:ea typeface="Arimo"/>
                <a:cs typeface="Arimo"/>
                <a:sym typeface="Arimo"/>
              </a:rPr>
              <a:t> </a:t>
            </a:r>
            <a:r>
              <a:rPr lang="en-US" sz="3000" dirty="0" err="1">
                <a:solidFill>
                  <a:srgbClr val="000000"/>
                </a:solidFill>
                <a:latin typeface="Arimo"/>
                <a:ea typeface="Arimo"/>
                <a:cs typeface="Arimo"/>
                <a:sym typeface="Arimo"/>
              </a:rPr>
              <a:t>merkezlerinin</a:t>
            </a:r>
            <a:r>
              <a:rPr lang="en-US" sz="3000" dirty="0">
                <a:solidFill>
                  <a:srgbClr val="000000"/>
                </a:solidFill>
                <a:latin typeface="Arimo"/>
                <a:ea typeface="Arimo"/>
                <a:cs typeface="Arimo"/>
                <a:sym typeface="Arimo"/>
              </a:rPr>
              <a:t> </a:t>
            </a:r>
            <a:r>
              <a:rPr lang="en-US" sz="3000" dirty="0" err="1">
                <a:solidFill>
                  <a:srgbClr val="000000"/>
                </a:solidFill>
                <a:latin typeface="Arimo"/>
                <a:ea typeface="Arimo"/>
                <a:cs typeface="Arimo"/>
                <a:sym typeface="Arimo"/>
              </a:rPr>
              <a:t>telefon</a:t>
            </a:r>
            <a:r>
              <a:rPr lang="en-US" sz="3000" dirty="0">
                <a:solidFill>
                  <a:srgbClr val="000000"/>
                </a:solidFill>
                <a:latin typeface="Arimo"/>
                <a:ea typeface="Arimo"/>
                <a:cs typeface="Arimo"/>
                <a:sym typeface="Arimo"/>
              </a:rPr>
              <a:t> </a:t>
            </a:r>
            <a:r>
              <a:rPr lang="en-US" sz="3000" dirty="0" err="1">
                <a:solidFill>
                  <a:srgbClr val="000000"/>
                </a:solidFill>
                <a:latin typeface="Arimo"/>
                <a:ea typeface="Arimo"/>
                <a:cs typeface="Arimo"/>
                <a:sym typeface="Arimo"/>
              </a:rPr>
              <a:t>numaralarını</a:t>
            </a:r>
            <a:r>
              <a:rPr lang="en-US" sz="3000" dirty="0">
                <a:solidFill>
                  <a:srgbClr val="000000"/>
                </a:solidFill>
                <a:latin typeface="Arimo"/>
                <a:ea typeface="Arimo"/>
                <a:cs typeface="Arimo"/>
                <a:sym typeface="Arimo"/>
              </a:rPr>
              <a:t> </a:t>
            </a:r>
            <a:r>
              <a:rPr lang="en-US" sz="3000" dirty="0" err="1">
                <a:solidFill>
                  <a:srgbClr val="000000"/>
                </a:solidFill>
                <a:latin typeface="Arimo"/>
                <a:ea typeface="Arimo"/>
                <a:cs typeface="Arimo"/>
                <a:sym typeface="Arimo"/>
              </a:rPr>
              <a:t>öğretin</a:t>
            </a:r>
            <a:r>
              <a:rPr lang="en-US" sz="3000" dirty="0">
                <a:solidFill>
                  <a:srgbClr val="000000"/>
                </a:solidFill>
                <a:latin typeface="Arimo"/>
                <a:ea typeface="Arimo"/>
                <a:cs typeface="Arimo"/>
                <a:sym typeface="Arimo"/>
              </a:rPr>
              <a:t> </a:t>
            </a:r>
            <a:r>
              <a:rPr lang="en-US" sz="3000" dirty="0" err="1">
                <a:solidFill>
                  <a:srgbClr val="000000"/>
                </a:solidFill>
                <a:latin typeface="Arimo"/>
                <a:ea typeface="Arimo"/>
                <a:cs typeface="Arimo"/>
                <a:sym typeface="Arimo"/>
              </a:rPr>
              <a:t>veya</a:t>
            </a:r>
            <a:r>
              <a:rPr lang="en-US" sz="3000" dirty="0">
                <a:solidFill>
                  <a:srgbClr val="000000"/>
                </a:solidFill>
                <a:latin typeface="Arimo"/>
                <a:ea typeface="Arimo"/>
                <a:cs typeface="Arimo"/>
                <a:sym typeface="Arimo"/>
              </a:rPr>
              <a:t> </a:t>
            </a:r>
            <a:r>
              <a:rPr lang="en-US" sz="3000" dirty="0" err="1">
                <a:solidFill>
                  <a:srgbClr val="000000"/>
                </a:solidFill>
                <a:latin typeface="Arimo"/>
                <a:ea typeface="Arimo"/>
                <a:cs typeface="Arimo"/>
                <a:sym typeface="Arimo"/>
              </a:rPr>
              <a:t>defterlerine</a:t>
            </a:r>
            <a:r>
              <a:rPr lang="en-US" sz="3000" dirty="0">
                <a:solidFill>
                  <a:srgbClr val="000000"/>
                </a:solidFill>
                <a:latin typeface="Arimo"/>
                <a:ea typeface="Arimo"/>
                <a:cs typeface="Arimo"/>
                <a:sym typeface="Arimo"/>
              </a:rPr>
              <a:t> not </a:t>
            </a:r>
            <a:r>
              <a:rPr lang="en-US" sz="3000" dirty="0" err="1">
                <a:solidFill>
                  <a:srgbClr val="000000"/>
                </a:solidFill>
                <a:latin typeface="Arimo"/>
                <a:ea typeface="Arimo"/>
                <a:cs typeface="Arimo"/>
                <a:sym typeface="Arimo"/>
              </a:rPr>
              <a:t>alın</a:t>
            </a:r>
            <a:r>
              <a:rPr lang="en-US" sz="3000" dirty="0">
                <a:solidFill>
                  <a:srgbClr val="000000"/>
                </a:solidFill>
                <a:latin typeface="Arimo"/>
                <a:ea typeface="Arimo"/>
                <a:cs typeface="Arimo"/>
                <a:sym typeface="Arimo"/>
              </a:rPr>
              <a: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0800000">
            <a:off x="0" y="1001268"/>
            <a:ext cx="4634610" cy="7315198"/>
          </a:xfrm>
          <a:custGeom>
            <a:avLst/>
            <a:gdLst/>
            <a:ahLst/>
            <a:cxnLst/>
            <a:rect l="l" t="t" r="r" b="b"/>
            <a:pathLst>
              <a:path w="4634610" h="7315198">
                <a:moveTo>
                  <a:pt x="0" y="0"/>
                </a:moveTo>
                <a:lnTo>
                  <a:pt x="4634610" y="0"/>
                </a:lnTo>
                <a:lnTo>
                  <a:pt x="4634610" y="7315198"/>
                </a:lnTo>
                <a:lnTo>
                  <a:pt x="0" y="7315198"/>
                </a:lnTo>
                <a:lnTo>
                  <a:pt x="0" y="0"/>
                </a:lnTo>
                <a:close/>
              </a:path>
            </a:pathLst>
          </a:custGeom>
          <a:blipFill>
            <a:blip r:embed="rId3">
              <a:extLst>
                <a:ext uri="{96DAC541-7B7A-43D3-8B79-37D633B846F1}">
                  <asvg:svgBlip xmlns:asvg="http://schemas.microsoft.com/office/drawing/2016/SVG/main" r:embed="rId4"/>
                </a:ext>
              </a:extLst>
            </a:blip>
            <a:stretch>
              <a:fillRect r="-37350" b="103"/>
            </a:stretch>
          </a:blipFill>
        </p:spPr>
      </p:sp>
      <p:grpSp>
        <p:nvGrpSpPr>
          <p:cNvPr id="3" name="Group 3"/>
          <p:cNvGrpSpPr/>
          <p:nvPr/>
        </p:nvGrpSpPr>
        <p:grpSpPr>
          <a:xfrm>
            <a:off x="15213723" y="0"/>
            <a:ext cx="3074276" cy="10287000"/>
            <a:chOff x="0" y="0"/>
            <a:chExt cx="4099034" cy="13716000"/>
          </a:xfrm>
        </p:grpSpPr>
        <p:sp>
          <p:nvSpPr>
            <p:cNvPr id="4" name="Freeform 4"/>
            <p:cNvSpPr/>
            <p:nvPr/>
          </p:nvSpPr>
          <p:spPr>
            <a:xfrm>
              <a:off x="0" y="0"/>
              <a:ext cx="4099052" cy="13716000"/>
            </a:xfrm>
            <a:custGeom>
              <a:avLst/>
              <a:gdLst/>
              <a:ahLst/>
              <a:cxnLst/>
              <a:rect l="l" t="t" r="r" b="b"/>
              <a:pathLst>
                <a:path w="4099052" h="13716000">
                  <a:moveTo>
                    <a:pt x="0" y="0"/>
                  </a:moveTo>
                  <a:lnTo>
                    <a:pt x="4099052" y="0"/>
                  </a:lnTo>
                  <a:lnTo>
                    <a:pt x="4099052" y="13716000"/>
                  </a:lnTo>
                  <a:lnTo>
                    <a:pt x="0" y="13716000"/>
                  </a:lnTo>
                  <a:close/>
                </a:path>
              </a:pathLst>
            </a:custGeom>
            <a:solidFill>
              <a:srgbClr val="BED6DA">
                <a:alpha val="49804"/>
              </a:srgbClr>
            </a:solidFill>
          </p:spPr>
        </p:sp>
      </p:grpSp>
      <p:grpSp>
        <p:nvGrpSpPr>
          <p:cNvPr id="5" name="Group 5"/>
          <p:cNvGrpSpPr/>
          <p:nvPr/>
        </p:nvGrpSpPr>
        <p:grpSpPr>
          <a:xfrm>
            <a:off x="14866883" y="0"/>
            <a:ext cx="68578" cy="10287000"/>
            <a:chOff x="0" y="0"/>
            <a:chExt cx="91438" cy="13716000"/>
          </a:xfrm>
        </p:grpSpPr>
        <p:sp>
          <p:nvSpPr>
            <p:cNvPr id="6" name="Freeform 6"/>
            <p:cNvSpPr/>
            <p:nvPr/>
          </p:nvSpPr>
          <p:spPr>
            <a:xfrm>
              <a:off x="0" y="0"/>
              <a:ext cx="91440" cy="13716000"/>
            </a:xfrm>
            <a:custGeom>
              <a:avLst/>
              <a:gdLst/>
              <a:ahLst/>
              <a:cxnLst/>
              <a:rect l="l" t="t" r="r" b="b"/>
              <a:pathLst>
                <a:path w="91440" h="13716000">
                  <a:moveTo>
                    <a:pt x="91440" y="0"/>
                  </a:moveTo>
                  <a:lnTo>
                    <a:pt x="0" y="0"/>
                  </a:lnTo>
                  <a:lnTo>
                    <a:pt x="0" y="13716000"/>
                  </a:lnTo>
                  <a:lnTo>
                    <a:pt x="91440" y="13716000"/>
                  </a:lnTo>
                  <a:close/>
                </a:path>
              </a:pathLst>
            </a:custGeom>
            <a:solidFill>
              <a:srgbClr val="E8DFD4">
                <a:alpha val="49804"/>
              </a:srgbClr>
            </a:solidFill>
          </p:spPr>
        </p:sp>
      </p:grpSp>
      <p:sp>
        <p:nvSpPr>
          <p:cNvPr id="7" name="Freeform 7"/>
          <p:cNvSpPr/>
          <p:nvPr/>
        </p:nvSpPr>
        <p:spPr>
          <a:xfrm rot="5400000">
            <a:off x="15557806" y="7150144"/>
            <a:ext cx="2762907" cy="1453404"/>
          </a:xfrm>
          <a:custGeom>
            <a:avLst/>
            <a:gdLst/>
            <a:ahLst/>
            <a:cxnLst/>
            <a:rect l="l" t="t" r="r" b="b"/>
            <a:pathLst>
              <a:path w="2762907" h="1453404">
                <a:moveTo>
                  <a:pt x="0" y="0"/>
                </a:moveTo>
                <a:lnTo>
                  <a:pt x="2762908" y="0"/>
                </a:lnTo>
                <a:lnTo>
                  <a:pt x="2762908" y="1453405"/>
                </a:lnTo>
                <a:lnTo>
                  <a:pt x="0" y="1453405"/>
                </a:lnTo>
                <a:lnTo>
                  <a:pt x="0" y="0"/>
                </a:lnTo>
                <a:close/>
              </a:path>
            </a:pathLst>
          </a:custGeom>
          <a:blipFill>
            <a:blip r:embed="rId5">
              <a:extLst>
                <a:ext uri="{96DAC541-7B7A-43D3-8B79-37D633B846F1}">
                  <asvg:svgBlip xmlns:asvg="http://schemas.microsoft.com/office/drawing/2016/SVG/main" r:embed="rId6"/>
                </a:ext>
              </a:extLst>
            </a:blip>
            <a:stretch>
              <a:fillRect l="-25" r="-25"/>
            </a:stretch>
          </a:blipFill>
        </p:spPr>
      </p:sp>
      <p:grpSp>
        <p:nvGrpSpPr>
          <p:cNvPr id="8" name="Group 8"/>
          <p:cNvGrpSpPr/>
          <p:nvPr/>
        </p:nvGrpSpPr>
        <p:grpSpPr>
          <a:xfrm>
            <a:off x="5828932" y="887491"/>
            <a:ext cx="9015510" cy="8558625"/>
            <a:chOff x="-317172" y="-257175"/>
            <a:chExt cx="13382980" cy="11411500"/>
          </a:xfrm>
        </p:grpSpPr>
        <p:sp>
          <p:nvSpPr>
            <p:cNvPr id="9" name="Freeform 9"/>
            <p:cNvSpPr/>
            <p:nvPr/>
          </p:nvSpPr>
          <p:spPr>
            <a:xfrm>
              <a:off x="-317172" y="16933"/>
              <a:ext cx="13382980" cy="11137392"/>
            </a:xfrm>
            <a:custGeom>
              <a:avLst/>
              <a:gdLst/>
              <a:ahLst/>
              <a:cxnLst/>
              <a:rect l="l" t="t" r="r" b="b"/>
              <a:pathLst>
                <a:path w="11218584" h="11137392">
                  <a:moveTo>
                    <a:pt x="0" y="0"/>
                  </a:moveTo>
                  <a:lnTo>
                    <a:pt x="11218584" y="0"/>
                  </a:lnTo>
                  <a:lnTo>
                    <a:pt x="11218584" y="11137392"/>
                  </a:lnTo>
                  <a:lnTo>
                    <a:pt x="0" y="11137392"/>
                  </a:lnTo>
                  <a:close/>
                </a:path>
              </a:pathLst>
            </a:custGeom>
            <a:solidFill>
              <a:srgbClr val="F2F2F2"/>
            </a:solidFill>
          </p:spPr>
        </p:sp>
        <p:sp>
          <p:nvSpPr>
            <p:cNvPr id="10" name="TextBox 10"/>
            <p:cNvSpPr txBox="1"/>
            <p:nvPr/>
          </p:nvSpPr>
          <p:spPr>
            <a:xfrm>
              <a:off x="0" y="-257175"/>
              <a:ext cx="12723878" cy="11394567"/>
            </a:xfrm>
            <a:prstGeom prst="rect">
              <a:avLst/>
            </a:prstGeom>
          </p:spPr>
          <p:txBody>
            <a:bodyPr lIns="50800" tIns="50800" rIns="50800" bIns="50800" rtlCol="0" anchor="ctr"/>
            <a:lstStyle/>
            <a:p>
              <a:pPr marL="380047" lvl="1"/>
              <a:r>
                <a:rPr lang="en-US" sz="3200" dirty="0">
                  <a:solidFill>
                    <a:srgbClr val="4A5656"/>
                  </a:solidFill>
                  <a:latin typeface="Arimo"/>
                  <a:ea typeface="Arimo"/>
                  <a:cs typeface="Arimo"/>
                  <a:sym typeface="Arimo"/>
                </a:rPr>
                <a:t>1-</a:t>
              </a:r>
              <a:r>
                <a:rPr lang="tr-TR" sz="3200" dirty="0">
                  <a:solidFill>
                    <a:srgbClr val="4A5656"/>
                  </a:solidFill>
                  <a:latin typeface="Arimo"/>
                  <a:ea typeface="Arimo"/>
                  <a:cs typeface="Arimo"/>
                  <a:sym typeface="Arimo"/>
                </a:rPr>
                <a:t> Şiddet Nedir</a:t>
              </a:r>
              <a:r>
                <a:rPr lang="en-US" sz="3200" dirty="0">
                  <a:solidFill>
                    <a:srgbClr val="4A5656"/>
                  </a:solidFill>
                  <a:latin typeface="Arimo"/>
                  <a:ea typeface="Arimo"/>
                  <a:cs typeface="Arimo"/>
                  <a:sym typeface="Arimo"/>
                </a:rPr>
                <a:t>?</a:t>
              </a:r>
            </a:p>
            <a:p>
              <a:pPr marL="380047" lvl="1"/>
              <a:r>
                <a:rPr lang="en-US" sz="3200" dirty="0">
                  <a:solidFill>
                    <a:srgbClr val="4A5656"/>
                  </a:solidFill>
                  <a:latin typeface="Arimo"/>
                  <a:ea typeface="Arimo"/>
                  <a:cs typeface="Arimo"/>
                  <a:sym typeface="Arimo"/>
                </a:rPr>
                <a:t>2-</a:t>
              </a:r>
              <a:r>
                <a:rPr lang="tr-TR" sz="3200" dirty="0">
                  <a:solidFill>
                    <a:srgbClr val="4A5656"/>
                  </a:solidFill>
                  <a:latin typeface="Arimo"/>
                  <a:ea typeface="Arimo"/>
                  <a:cs typeface="Arimo"/>
                  <a:sym typeface="Arimo"/>
                </a:rPr>
                <a:t> </a:t>
              </a:r>
              <a:r>
                <a:rPr lang="en-US" sz="3200" dirty="0" err="1">
                  <a:solidFill>
                    <a:srgbClr val="4A5656"/>
                  </a:solidFill>
                  <a:latin typeface="Arimo"/>
                  <a:ea typeface="Arimo"/>
                  <a:cs typeface="Arimo"/>
                  <a:sym typeface="Arimo"/>
                </a:rPr>
                <a:t>Şiddet</a:t>
              </a:r>
              <a:r>
                <a:rPr lang="en-US" sz="3200" dirty="0">
                  <a:solidFill>
                    <a:srgbClr val="4A5656"/>
                  </a:solidFill>
                  <a:latin typeface="Arimo"/>
                  <a:ea typeface="Arimo"/>
                  <a:cs typeface="Arimo"/>
                  <a:sym typeface="Arimo"/>
                </a:rPr>
                <a:t> </a:t>
              </a:r>
              <a:r>
                <a:rPr lang="en-US" sz="3200" dirty="0" err="1">
                  <a:solidFill>
                    <a:srgbClr val="4A5656"/>
                  </a:solidFill>
                  <a:latin typeface="Arimo"/>
                  <a:ea typeface="Arimo"/>
                  <a:cs typeface="Arimo"/>
                  <a:sym typeface="Arimo"/>
                </a:rPr>
                <a:t>Türleri</a:t>
              </a:r>
              <a:endParaRPr lang="en-US" sz="3200" dirty="0">
                <a:solidFill>
                  <a:srgbClr val="4A5656"/>
                </a:solidFill>
                <a:latin typeface="Arimo"/>
                <a:ea typeface="Arimo"/>
                <a:cs typeface="Arimo"/>
                <a:sym typeface="Arimo"/>
              </a:endParaRPr>
            </a:p>
            <a:p>
              <a:pPr marL="380047" lvl="1"/>
              <a:r>
                <a:rPr lang="en-US" sz="3200" dirty="0">
                  <a:solidFill>
                    <a:schemeClr val="tx1">
                      <a:lumMod val="65000"/>
                      <a:lumOff val="35000"/>
                    </a:schemeClr>
                  </a:solidFill>
                  <a:latin typeface="Arimo" panose="020B0604020202020204" charset="0"/>
                  <a:ea typeface="Arimo" panose="020B0604020202020204" charset="0"/>
                  <a:cs typeface="Arimo" panose="020B0604020202020204" charset="0"/>
                  <a:sym typeface="Arimo"/>
                </a:rPr>
                <a:t>3-</a:t>
              </a:r>
              <a:r>
                <a:rPr lang="tr-TR" sz="3200" dirty="0">
                  <a:solidFill>
                    <a:schemeClr val="tx1">
                      <a:lumMod val="65000"/>
                      <a:lumOff val="35000"/>
                    </a:schemeClr>
                  </a:solidFill>
                  <a:latin typeface="Arimo" panose="020B0604020202020204" charset="0"/>
                  <a:ea typeface="Arimo" panose="020B0604020202020204" charset="0"/>
                  <a:cs typeface="Arimo" panose="020B0604020202020204" charset="0"/>
                  <a:sym typeface="Arimo"/>
                </a:rPr>
                <a:t> </a:t>
              </a:r>
              <a:r>
                <a:rPr lang="en-US" sz="3200" dirty="0" err="1">
                  <a:solidFill>
                    <a:schemeClr val="tx1">
                      <a:lumMod val="65000"/>
                      <a:lumOff val="35000"/>
                    </a:schemeClr>
                  </a:solidFill>
                  <a:latin typeface="Arimo" panose="020B0604020202020204" charset="0"/>
                  <a:ea typeface="Arimo" panose="020B0604020202020204" charset="0"/>
                  <a:cs typeface="Arimo" panose="020B0604020202020204" charset="0"/>
                  <a:sym typeface="Arimo Bold"/>
                </a:rPr>
                <a:t>Çocuğun</a:t>
              </a:r>
              <a:r>
                <a:rPr lang="en-US" sz="3200" dirty="0">
                  <a:solidFill>
                    <a:schemeClr val="tx1">
                      <a:lumMod val="65000"/>
                      <a:lumOff val="35000"/>
                    </a:schemeClr>
                  </a:solidFill>
                  <a:latin typeface="Arimo" panose="020B0604020202020204" charset="0"/>
                  <a:ea typeface="Arimo" panose="020B0604020202020204" charset="0"/>
                  <a:cs typeface="Arimo" panose="020B0604020202020204" charset="0"/>
                  <a:sym typeface="Arimo Bold"/>
                </a:rPr>
                <a:t> </a:t>
              </a:r>
              <a:r>
                <a:rPr lang="en-US" sz="3200" dirty="0" err="1">
                  <a:solidFill>
                    <a:schemeClr val="tx1">
                      <a:lumMod val="65000"/>
                      <a:lumOff val="35000"/>
                    </a:schemeClr>
                  </a:solidFill>
                  <a:latin typeface="Arimo" panose="020B0604020202020204" charset="0"/>
                  <a:ea typeface="Arimo" panose="020B0604020202020204" charset="0"/>
                  <a:cs typeface="Arimo" panose="020B0604020202020204" charset="0"/>
                  <a:sym typeface="Arimo Bold"/>
                </a:rPr>
                <a:t>Şiddete</a:t>
              </a:r>
              <a:r>
                <a:rPr lang="en-US" sz="3200" dirty="0">
                  <a:solidFill>
                    <a:schemeClr val="tx1">
                      <a:lumMod val="65000"/>
                      <a:lumOff val="35000"/>
                    </a:schemeClr>
                  </a:solidFill>
                  <a:latin typeface="Arimo" panose="020B0604020202020204" charset="0"/>
                  <a:ea typeface="Arimo" panose="020B0604020202020204" charset="0"/>
                  <a:cs typeface="Arimo" panose="020B0604020202020204" charset="0"/>
                  <a:sym typeface="Arimo Bold"/>
                </a:rPr>
                <a:t> </a:t>
              </a:r>
              <a:r>
                <a:rPr lang="en-US" sz="3200" dirty="0" err="1">
                  <a:solidFill>
                    <a:schemeClr val="tx1">
                      <a:lumMod val="65000"/>
                      <a:lumOff val="35000"/>
                    </a:schemeClr>
                  </a:solidFill>
                  <a:latin typeface="Arimo" panose="020B0604020202020204" charset="0"/>
                  <a:ea typeface="Arimo" panose="020B0604020202020204" charset="0"/>
                  <a:cs typeface="Arimo" panose="020B0604020202020204" charset="0"/>
                  <a:sym typeface="Arimo Bold"/>
                </a:rPr>
                <a:t>Uğrad</a:t>
              </a:r>
              <a:r>
                <a:rPr lang="tr-TR" sz="3200" dirty="0">
                  <a:solidFill>
                    <a:schemeClr val="tx1">
                      <a:lumMod val="65000"/>
                      <a:lumOff val="35000"/>
                    </a:schemeClr>
                  </a:solidFill>
                  <a:latin typeface="Arimo" panose="020B0604020202020204" charset="0"/>
                  <a:ea typeface="Arimo" panose="020B0604020202020204" charset="0"/>
                  <a:cs typeface="Arimo" panose="020B0604020202020204" charset="0"/>
                  <a:sym typeface="Arimo Bold"/>
                </a:rPr>
                <a:t>ı</a:t>
              </a:r>
              <a:r>
                <a:rPr lang="en-US" sz="3200" dirty="0">
                  <a:solidFill>
                    <a:schemeClr val="tx1">
                      <a:lumMod val="65000"/>
                      <a:lumOff val="35000"/>
                    </a:schemeClr>
                  </a:solidFill>
                  <a:latin typeface="Arimo" panose="020B0604020202020204" charset="0"/>
                  <a:ea typeface="Arimo" panose="020B0604020202020204" charset="0"/>
                  <a:cs typeface="Arimo" panose="020B0604020202020204" charset="0"/>
                  <a:sym typeface="Arimo Bold"/>
                </a:rPr>
                <a:t>ğ</a:t>
              </a:r>
              <a:r>
                <a:rPr lang="tr-TR" sz="3200" dirty="0">
                  <a:solidFill>
                    <a:schemeClr val="tx1">
                      <a:lumMod val="65000"/>
                      <a:lumOff val="35000"/>
                    </a:schemeClr>
                  </a:solidFill>
                  <a:latin typeface="Arimo" panose="020B0604020202020204" charset="0"/>
                  <a:ea typeface="Arimo" panose="020B0604020202020204" charset="0"/>
                  <a:cs typeface="Arimo" panose="020B0604020202020204" charset="0"/>
                  <a:sym typeface="Arimo Bold"/>
                </a:rPr>
                <a:t>ı</a:t>
              </a:r>
              <a:r>
                <a:rPr lang="en-US" sz="3200" dirty="0" err="1">
                  <a:solidFill>
                    <a:schemeClr val="tx1">
                      <a:lumMod val="65000"/>
                      <a:lumOff val="35000"/>
                    </a:schemeClr>
                  </a:solidFill>
                  <a:latin typeface="Arimo" panose="020B0604020202020204" charset="0"/>
                  <a:ea typeface="Arimo" panose="020B0604020202020204" charset="0"/>
                  <a:cs typeface="Arimo" panose="020B0604020202020204" charset="0"/>
                  <a:sym typeface="Arimo Bold"/>
                </a:rPr>
                <a:t>na</a:t>
              </a:r>
              <a:r>
                <a:rPr lang="en-US" sz="3200" dirty="0">
                  <a:solidFill>
                    <a:schemeClr val="tx1">
                      <a:lumMod val="65000"/>
                      <a:lumOff val="35000"/>
                    </a:schemeClr>
                  </a:solidFill>
                  <a:latin typeface="Arimo" panose="020B0604020202020204" charset="0"/>
                  <a:ea typeface="Arimo" panose="020B0604020202020204" charset="0"/>
                  <a:cs typeface="Arimo" panose="020B0604020202020204" charset="0"/>
                  <a:sym typeface="Arimo Bold"/>
                </a:rPr>
                <a:t> </a:t>
              </a:r>
              <a:r>
                <a:rPr lang="en-US" sz="3200" dirty="0" err="1">
                  <a:solidFill>
                    <a:schemeClr val="tx1">
                      <a:lumMod val="65000"/>
                      <a:lumOff val="35000"/>
                    </a:schemeClr>
                  </a:solidFill>
                  <a:latin typeface="Arimo" panose="020B0604020202020204" charset="0"/>
                  <a:ea typeface="Arimo" panose="020B0604020202020204" charset="0"/>
                  <a:cs typeface="Arimo" panose="020B0604020202020204" charset="0"/>
                  <a:sym typeface="Arimo Bold"/>
                </a:rPr>
                <a:t>Dair</a:t>
              </a:r>
              <a:r>
                <a:rPr lang="en-US" sz="3200" dirty="0">
                  <a:solidFill>
                    <a:schemeClr val="tx1">
                      <a:lumMod val="65000"/>
                      <a:lumOff val="35000"/>
                    </a:schemeClr>
                  </a:solidFill>
                  <a:latin typeface="Arimo" panose="020B0604020202020204" charset="0"/>
                  <a:ea typeface="Arimo" panose="020B0604020202020204" charset="0"/>
                  <a:cs typeface="Arimo" panose="020B0604020202020204" charset="0"/>
                  <a:sym typeface="Arimo Bold"/>
                </a:rPr>
                <a:t> </a:t>
              </a:r>
              <a:r>
                <a:rPr lang="en-US" sz="3200" dirty="0" err="1">
                  <a:solidFill>
                    <a:schemeClr val="tx1">
                      <a:lumMod val="65000"/>
                      <a:lumOff val="35000"/>
                    </a:schemeClr>
                  </a:solidFill>
                  <a:latin typeface="Arimo" panose="020B0604020202020204" charset="0"/>
                  <a:ea typeface="Arimo" panose="020B0604020202020204" charset="0"/>
                  <a:cs typeface="Arimo" panose="020B0604020202020204" charset="0"/>
                  <a:sym typeface="Arimo Bold"/>
                </a:rPr>
                <a:t>İpuçlar</a:t>
              </a:r>
              <a:r>
                <a:rPr lang="tr-TR" sz="3200" dirty="0">
                  <a:solidFill>
                    <a:schemeClr val="tx1">
                      <a:lumMod val="65000"/>
                      <a:lumOff val="35000"/>
                    </a:schemeClr>
                  </a:solidFill>
                  <a:latin typeface="Arimo" panose="020B0604020202020204" charset="0"/>
                  <a:ea typeface="Arimo" panose="020B0604020202020204" charset="0"/>
                  <a:cs typeface="Arimo" panose="020B0604020202020204" charset="0"/>
                  <a:sym typeface="Arimo Bold"/>
                </a:rPr>
                <a:t>ı</a:t>
              </a:r>
              <a:endParaRPr lang="en-US" sz="3200" dirty="0">
                <a:solidFill>
                  <a:schemeClr val="tx1">
                    <a:lumMod val="65000"/>
                    <a:lumOff val="35000"/>
                  </a:schemeClr>
                </a:solidFill>
                <a:latin typeface="Arimo" panose="020B0604020202020204" charset="0"/>
                <a:ea typeface="Arimo" panose="020B0604020202020204" charset="0"/>
                <a:cs typeface="Arimo" panose="020B0604020202020204" charset="0"/>
                <a:sym typeface="Arimo Bold"/>
              </a:endParaRPr>
            </a:p>
            <a:p>
              <a:pPr marL="380047" lvl="1"/>
              <a:r>
                <a:rPr lang="en-US" sz="3200" dirty="0">
                  <a:solidFill>
                    <a:schemeClr val="tx1">
                      <a:lumMod val="65000"/>
                      <a:lumOff val="35000"/>
                    </a:schemeClr>
                  </a:solidFill>
                  <a:latin typeface="Arimo" panose="020B0604020202020204" charset="0"/>
                  <a:ea typeface="Arimo" panose="020B0604020202020204" charset="0"/>
                  <a:cs typeface="Arimo" panose="020B0604020202020204" charset="0"/>
                  <a:sym typeface="Arimo"/>
                </a:rPr>
                <a:t>4-</a:t>
              </a:r>
              <a:r>
                <a:rPr lang="tr-TR" sz="3200" dirty="0">
                  <a:solidFill>
                    <a:schemeClr val="tx1">
                      <a:lumMod val="65000"/>
                      <a:lumOff val="35000"/>
                    </a:schemeClr>
                  </a:solidFill>
                  <a:latin typeface="Arimo" panose="020B0604020202020204" charset="0"/>
                  <a:ea typeface="Arimo" panose="020B0604020202020204" charset="0"/>
                  <a:cs typeface="Arimo" panose="020B0604020202020204" charset="0"/>
                  <a:sym typeface="Arimo"/>
                </a:rPr>
                <a:t> Uyarı</a:t>
              </a:r>
              <a:r>
                <a:rPr lang="en-US" sz="3200" spc="455" dirty="0">
                  <a:solidFill>
                    <a:schemeClr val="tx1">
                      <a:lumMod val="65000"/>
                      <a:lumOff val="35000"/>
                    </a:schemeClr>
                  </a:solidFill>
                  <a:latin typeface="Arimo" panose="020B0604020202020204" charset="0"/>
                  <a:ea typeface="Arimo" panose="020B0604020202020204" charset="0"/>
                  <a:cs typeface="Arimo" panose="020B0604020202020204" charset="0"/>
                  <a:sym typeface="Arimo"/>
                </a:rPr>
                <a:t> </a:t>
              </a:r>
              <a:r>
                <a:rPr lang="en-US" sz="3200" spc="455" dirty="0" err="1">
                  <a:solidFill>
                    <a:schemeClr val="tx1">
                      <a:lumMod val="65000"/>
                      <a:lumOff val="35000"/>
                    </a:schemeClr>
                  </a:solidFill>
                  <a:latin typeface="Arimo" panose="020B0604020202020204" charset="0"/>
                  <a:ea typeface="Arimo" panose="020B0604020202020204" charset="0"/>
                  <a:cs typeface="Arimo" panose="020B0604020202020204" charset="0"/>
                  <a:sym typeface="Arimo"/>
                </a:rPr>
                <a:t>İşaretlerini</a:t>
              </a:r>
              <a:r>
                <a:rPr lang="en-US" sz="3200" spc="455" dirty="0">
                  <a:solidFill>
                    <a:schemeClr val="tx1">
                      <a:lumMod val="65000"/>
                      <a:lumOff val="35000"/>
                    </a:schemeClr>
                  </a:solidFill>
                  <a:latin typeface="Arimo" panose="020B0604020202020204" charset="0"/>
                  <a:ea typeface="Arimo" panose="020B0604020202020204" charset="0"/>
                  <a:cs typeface="Arimo" panose="020B0604020202020204" charset="0"/>
                  <a:sym typeface="Arimo"/>
                </a:rPr>
                <a:t> </a:t>
              </a:r>
              <a:r>
                <a:rPr lang="en-US" sz="3200" spc="455" dirty="0" err="1">
                  <a:solidFill>
                    <a:schemeClr val="tx1">
                      <a:lumMod val="65000"/>
                      <a:lumOff val="35000"/>
                    </a:schemeClr>
                  </a:solidFill>
                  <a:latin typeface="Arimo" panose="020B0604020202020204" charset="0"/>
                  <a:ea typeface="Arimo" panose="020B0604020202020204" charset="0"/>
                  <a:cs typeface="Arimo" panose="020B0604020202020204" charset="0"/>
                  <a:sym typeface="Arimo"/>
                </a:rPr>
                <a:t>Yorumlarken</a:t>
              </a:r>
              <a:r>
                <a:rPr lang="en-US" sz="3200" spc="455" dirty="0">
                  <a:solidFill>
                    <a:schemeClr val="tx1">
                      <a:lumMod val="65000"/>
                      <a:lumOff val="35000"/>
                    </a:schemeClr>
                  </a:solidFill>
                  <a:latin typeface="Arimo" panose="020B0604020202020204" charset="0"/>
                  <a:ea typeface="Arimo" panose="020B0604020202020204" charset="0"/>
                  <a:cs typeface="Arimo" panose="020B0604020202020204" charset="0"/>
                  <a:sym typeface="Arimo"/>
                </a:rPr>
                <a:t> </a:t>
              </a:r>
              <a:r>
                <a:rPr lang="en-US" sz="3200" spc="455" dirty="0" err="1">
                  <a:solidFill>
                    <a:schemeClr val="tx1">
                      <a:lumMod val="65000"/>
                      <a:lumOff val="35000"/>
                    </a:schemeClr>
                  </a:solidFill>
                  <a:latin typeface="Arimo" panose="020B0604020202020204" charset="0"/>
                  <a:ea typeface="Arimo" panose="020B0604020202020204" charset="0"/>
                  <a:cs typeface="Arimo" panose="020B0604020202020204" charset="0"/>
                  <a:sym typeface="Arimo"/>
                </a:rPr>
                <a:t>Nelere</a:t>
              </a:r>
              <a:r>
                <a:rPr lang="en-US" sz="3200" spc="455" dirty="0">
                  <a:solidFill>
                    <a:schemeClr val="tx1">
                      <a:lumMod val="65000"/>
                      <a:lumOff val="35000"/>
                    </a:schemeClr>
                  </a:solidFill>
                  <a:latin typeface="Arimo" panose="020B0604020202020204" charset="0"/>
                  <a:ea typeface="Arimo" panose="020B0604020202020204" charset="0"/>
                  <a:cs typeface="Arimo" panose="020B0604020202020204" charset="0"/>
                  <a:sym typeface="Arimo"/>
                </a:rPr>
                <a:t> </a:t>
              </a:r>
              <a:r>
                <a:rPr lang="en-US" sz="3200" spc="455" dirty="0" err="1">
                  <a:solidFill>
                    <a:schemeClr val="tx1">
                      <a:lumMod val="65000"/>
                      <a:lumOff val="35000"/>
                    </a:schemeClr>
                  </a:solidFill>
                  <a:latin typeface="Arimo" panose="020B0604020202020204" charset="0"/>
                  <a:ea typeface="Arimo" panose="020B0604020202020204" charset="0"/>
                  <a:cs typeface="Arimo" panose="020B0604020202020204" charset="0"/>
                  <a:sym typeface="Arimo"/>
                </a:rPr>
                <a:t>Dikkat</a:t>
              </a:r>
              <a:r>
                <a:rPr lang="en-US" sz="3200" spc="455" dirty="0">
                  <a:solidFill>
                    <a:schemeClr val="tx1">
                      <a:lumMod val="65000"/>
                      <a:lumOff val="35000"/>
                    </a:schemeClr>
                  </a:solidFill>
                  <a:latin typeface="Arimo" panose="020B0604020202020204" charset="0"/>
                  <a:ea typeface="Arimo" panose="020B0604020202020204" charset="0"/>
                  <a:cs typeface="Arimo" panose="020B0604020202020204" charset="0"/>
                  <a:sym typeface="Arimo"/>
                </a:rPr>
                <a:t> </a:t>
              </a:r>
              <a:r>
                <a:rPr lang="en-US" sz="3200" spc="455" dirty="0" err="1">
                  <a:solidFill>
                    <a:schemeClr val="tx1">
                      <a:lumMod val="65000"/>
                      <a:lumOff val="35000"/>
                    </a:schemeClr>
                  </a:solidFill>
                  <a:latin typeface="Arimo" panose="020B0604020202020204" charset="0"/>
                  <a:ea typeface="Arimo" panose="020B0604020202020204" charset="0"/>
                  <a:cs typeface="Arimo" panose="020B0604020202020204" charset="0"/>
                  <a:sym typeface="Arimo"/>
                </a:rPr>
                <a:t>Edilmelidir</a:t>
              </a:r>
              <a:r>
                <a:rPr lang="en-US" sz="3200" spc="455" dirty="0">
                  <a:solidFill>
                    <a:schemeClr val="tx1">
                      <a:lumMod val="65000"/>
                      <a:lumOff val="35000"/>
                    </a:schemeClr>
                  </a:solidFill>
                  <a:latin typeface="Arimo" panose="020B0604020202020204" charset="0"/>
                  <a:ea typeface="Arimo" panose="020B0604020202020204" charset="0"/>
                  <a:cs typeface="Arimo" panose="020B0604020202020204" charset="0"/>
                  <a:sym typeface="Arimo"/>
                </a:rPr>
                <a:t>?</a:t>
              </a:r>
              <a:endParaRPr lang="tr-TR" sz="3200" dirty="0">
                <a:solidFill>
                  <a:schemeClr val="tx1">
                    <a:lumMod val="65000"/>
                    <a:lumOff val="35000"/>
                  </a:schemeClr>
                </a:solidFill>
                <a:latin typeface="Arimo" panose="020B0604020202020204" charset="0"/>
                <a:ea typeface="Arimo" panose="020B0604020202020204" charset="0"/>
                <a:cs typeface="Arimo" panose="020B0604020202020204" charset="0"/>
                <a:sym typeface="Arimo"/>
              </a:endParaRPr>
            </a:p>
            <a:p>
              <a:pPr marL="380047" lvl="1"/>
              <a:r>
                <a:rPr lang="en-US" sz="3200" dirty="0">
                  <a:solidFill>
                    <a:schemeClr val="tx1">
                      <a:lumMod val="65000"/>
                      <a:lumOff val="35000"/>
                    </a:schemeClr>
                  </a:solidFill>
                  <a:latin typeface="Arimo" panose="020B0604020202020204" charset="0"/>
                  <a:ea typeface="Arimo" panose="020B0604020202020204" charset="0"/>
                  <a:cs typeface="Arimo" panose="020B0604020202020204" charset="0"/>
                  <a:sym typeface="Arimo"/>
                </a:rPr>
                <a:t>5-</a:t>
              </a:r>
              <a:r>
                <a:rPr lang="tr-TR" sz="3200" dirty="0">
                  <a:solidFill>
                    <a:schemeClr val="tx1">
                      <a:lumMod val="65000"/>
                      <a:lumOff val="35000"/>
                    </a:schemeClr>
                  </a:solidFill>
                  <a:latin typeface="Arimo" panose="020B0604020202020204" charset="0"/>
                  <a:ea typeface="Arimo" panose="020B0604020202020204" charset="0"/>
                  <a:cs typeface="Arimo" panose="020B0604020202020204" charset="0"/>
                  <a:sym typeface="Arimo"/>
                </a:rPr>
                <a:t> Şiddetin Etkileri</a:t>
              </a:r>
            </a:p>
            <a:p>
              <a:pPr marL="380047" lvl="1"/>
              <a:r>
                <a:rPr lang="en-US" sz="3200" dirty="0">
                  <a:solidFill>
                    <a:schemeClr val="tx1">
                      <a:lumMod val="65000"/>
                      <a:lumOff val="35000"/>
                    </a:schemeClr>
                  </a:solidFill>
                  <a:latin typeface="Arimo" panose="020B0604020202020204" charset="0"/>
                  <a:ea typeface="Arimo" panose="020B0604020202020204" charset="0"/>
                  <a:cs typeface="Arimo" panose="020B0604020202020204" charset="0"/>
                  <a:sym typeface="Arimo"/>
                </a:rPr>
                <a:t>6-</a:t>
              </a:r>
              <a:r>
                <a:rPr lang="tr-TR" sz="3200" dirty="0">
                  <a:solidFill>
                    <a:schemeClr val="tx1">
                      <a:lumMod val="65000"/>
                      <a:lumOff val="35000"/>
                    </a:schemeClr>
                  </a:solidFill>
                  <a:latin typeface="Arimo" panose="020B0604020202020204" charset="0"/>
                  <a:ea typeface="Arimo" panose="020B0604020202020204" charset="0"/>
                  <a:cs typeface="Arimo" panose="020B0604020202020204" charset="0"/>
                  <a:sym typeface="Arimo"/>
                </a:rPr>
                <a:t> </a:t>
              </a:r>
              <a:r>
                <a:rPr lang="en-US" sz="3200" dirty="0" err="1">
                  <a:solidFill>
                    <a:schemeClr val="tx1">
                      <a:lumMod val="65000"/>
                      <a:lumOff val="35000"/>
                    </a:schemeClr>
                  </a:solidFill>
                  <a:latin typeface="Arimo" panose="020B0604020202020204" charset="0"/>
                  <a:ea typeface="Arimo" panose="020B0604020202020204" charset="0"/>
                  <a:cs typeface="Arimo" panose="020B0604020202020204" charset="0"/>
                  <a:sym typeface="Arimo Bold"/>
                </a:rPr>
                <a:t>Şiddete</a:t>
              </a:r>
              <a:r>
                <a:rPr lang="en-US" sz="3200" dirty="0">
                  <a:solidFill>
                    <a:schemeClr val="tx1">
                      <a:lumMod val="65000"/>
                      <a:lumOff val="35000"/>
                    </a:schemeClr>
                  </a:solidFill>
                  <a:latin typeface="Arimo" panose="020B0604020202020204" charset="0"/>
                  <a:ea typeface="Arimo" panose="020B0604020202020204" charset="0"/>
                  <a:cs typeface="Arimo" panose="020B0604020202020204" charset="0"/>
                  <a:sym typeface="Arimo Bold"/>
                </a:rPr>
                <a:t> </a:t>
              </a:r>
              <a:r>
                <a:rPr lang="en-US" sz="3200" dirty="0" err="1">
                  <a:solidFill>
                    <a:schemeClr val="tx1">
                      <a:lumMod val="65000"/>
                      <a:lumOff val="35000"/>
                    </a:schemeClr>
                  </a:solidFill>
                  <a:latin typeface="Arimo" panose="020B0604020202020204" charset="0"/>
                  <a:ea typeface="Arimo" panose="020B0604020202020204" charset="0"/>
                  <a:cs typeface="Arimo" panose="020B0604020202020204" charset="0"/>
                  <a:sym typeface="Arimo Bold"/>
                </a:rPr>
                <a:t>Maruz</a:t>
              </a:r>
              <a:r>
                <a:rPr lang="en-US" sz="3200" dirty="0">
                  <a:solidFill>
                    <a:schemeClr val="tx1">
                      <a:lumMod val="65000"/>
                      <a:lumOff val="35000"/>
                    </a:schemeClr>
                  </a:solidFill>
                  <a:latin typeface="Arimo" panose="020B0604020202020204" charset="0"/>
                  <a:ea typeface="Arimo" panose="020B0604020202020204" charset="0"/>
                  <a:cs typeface="Arimo" panose="020B0604020202020204" charset="0"/>
                  <a:sym typeface="Arimo Bold"/>
                </a:rPr>
                <a:t> Kalan </a:t>
              </a:r>
              <a:r>
                <a:rPr lang="en-US" sz="3200" dirty="0" err="1">
                  <a:solidFill>
                    <a:schemeClr val="tx1">
                      <a:lumMod val="65000"/>
                      <a:lumOff val="35000"/>
                    </a:schemeClr>
                  </a:solidFill>
                  <a:latin typeface="Arimo" panose="020B0604020202020204" charset="0"/>
                  <a:ea typeface="Arimo" panose="020B0604020202020204" charset="0"/>
                  <a:cs typeface="Arimo" panose="020B0604020202020204" charset="0"/>
                  <a:sym typeface="Arimo Bold"/>
                </a:rPr>
                <a:t>Çocuklar</a:t>
              </a:r>
              <a:r>
                <a:rPr lang="tr-TR" sz="3200" dirty="0">
                  <a:solidFill>
                    <a:schemeClr val="tx1">
                      <a:lumMod val="65000"/>
                      <a:lumOff val="35000"/>
                    </a:schemeClr>
                  </a:solidFill>
                  <a:latin typeface="Arimo" panose="020B0604020202020204" charset="0"/>
                  <a:ea typeface="Arimo" panose="020B0604020202020204" charset="0"/>
                  <a:cs typeface="Arimo" panose="020B0604020202020204" charset="0"/>
                  <a:sym typeface="Arimo Bold"/>
                </a:rPr>
                <a:t>ı</a:t>
              </a:r>
              <a:r>
                <a:rPr lang="en-US" sz="3200" dirty="0">
                  <a:solidFill>
                    <a:schemeClr val="tx1">
                      <a:lumMod val="65000"/>
                      <a:lumOff val="35000"/>
                    </a:schemeClr>
                  </a:solidFill>
                  <a:latin typeface="Arimo" panose="020B0604020202020204" charset="0"/>
                  <a:ea typeface="Arimo" panose="020B0604020202020204" charset="0"/>
                  <a:cs typeface="Arimo" panose="020B0604020202020204" charset="0"/>
                  <a:sym typeface="Arimo Bold"/>
                </a:rPr>
                <a:t>n</a:t>
              </a:r>
              <a:r>
                <a:rPr lang="tr-TR" sz="3200" dirty="0">
                  <a:solidFill>
                    <a:schemeClr val="tx1">
                      <a:lumMod val="65000"/>
                      <a:lumOff val="35000"/>
                    </a:schemeClr>
                  </a:solidFill>
                  <a:latin typeface="Arimo" panose="020B0604020202020204" charset="0"/>
                  <a:ea typeface="Arimo" panose="020B0604020202020204" charset="0"/>
                  <a:cs typeface="Arimo" panose="020B0604020202020204" charset="0"/>
                  <a:sym typeface="Arimo Bold"/>
                </a:rPr>
                <a:t>ı</a:t>
              </a:r>
              <a:r>
                <a:rPr lang="en-US" sz="3200" dirty="0" err="1">
                  <a:solidFill>
                    <a:schemeClr val="tx1">
                      <a:lumMod val="65000"/>
                      <a:lumOff val="35000"/>
                    </a:schemeClr>
                  </a:solidFill>
                  <a:latin typeface="Arimo" panose="020B0604020202020204" charset="0"/>
                  <a:ea typeface="Arimo" panose="020B0604020202020204" charset="0"/>
                  <a:cs typeface="Arimo" panose="020B0604020202020204" charset="0"/>
                  <a:sym typeface="Arimo Bold"/>
                </a:rPr>
                <a:t>za</a:t>
              </a:r>
              <a:r>
                <a:rPr lang="en-US" sz="3200" dirty="0">
                  <a:solidFill>
                    <a:schemeClr val="tx1">
                      <a:lumMod val="65000"/>
                      <a:lumOff val="35000"/>
                    </a:schemeClr>
                  </a:solidFill>
                  <a:latin typeface="Arimo" panose="020B0604020202020204" charset="0"/>
                  <a:ea typeface="Arimo" panose="020B0604020202020204" charset="0"/>
                  <a:cs typeface="Arimo" panose="020B0604020202020204" charset="0"/>
                  <a:sym typeface="Arimo Bold"/>
                </a:rPr>
                <a:t> </a:t>
              </a:r>
              <a:r>
                <a:rPr lang="en-US" sz="3200" dirty="0" err="1">
                  <a:solidFill>
                    <a:schemeClr val="tx1">
                      <a:lumMod val="65000"/>
                      <a:lumOff val="35000"/>
                    </a:schemeClr>
                  </a:solidFill>
                  <a:latin typeface="Arimo" panose="020B0604020202020204" charset="0"/>
                  <a:ea typeface="Arimo" panose="020B0604020202020204" charset="0"/>
                  <a:cs typeface="Arimo" panose="020B0604020202020204" charset="0"/>
                  <a:sym typeface="Arimo Bold"/>
                </a:rPr>
                <a:t>Nas</a:t>
              </a:r>
              <a:r>
                <a:rPr lang="tr-TR" sz="3200" dirty="0">
                  <a:solidFill>
                    <a:schemeClr val="tx1">
                      <a:lumMod val="65000"/>
                      <a:lumOff val="35000"/>
                    </a:schemeClr>
                  </a:solidFill>
                  <a:latin typeface="Arimo" panose="020B0604020202020204" charset="0"/>
                  <a:ea typeface="Arimo" panose="020B0604020202020204" charset="0"/>
                  <a:cs typeface="Arimo" panose="020B0604020202020204" charset="0"/>
                  <a:sym typeface="Arimo Bold"/>
                </a:rPr>
                <a:t>ı</a:t>
              </a:r>
              <a:r>
                <a:rPr lang="en-US" sz="3200" dirty="0">
                  <a:solidFill>
                    <a:schemeClr val="tx1">
                      <a:lumMod val="65000"/>
                      <a:lumOff val="35000"/>
                    </a:schemeClr>
                  </a:solidFill>
                  <a:latin typeface="Arimo" panose="020B0604020202020204" charset="0"/>
                  <a:ea typeface="Arimo" panose="020B0604020202020204" charset="0"/>
                  <a:cs typeface="Arimo" panose="020B0604020202020204" charset="0"/>
                  <a:sym typeface="Arimo Bold"/>
                </a:rPr>
                <a:t>l Yard</a:t>
              </a:r>
              <a:r>
                <a:rPr lang="tr-TR" sz="3200" dirty="0">
                  <a:solidFill>
                    <a:schemeClr val="tx1">
                      <a:lumMod val="65000"/>
                      <a:lumOff val="35000"/>
                    </a:schemeClr>
                  </a:solidFill>
                  <a:latin typeface="Arimo" panose="020B0604020202020204" charset="0"/>
                  <a:ea typeface="Arimo" panose="020B0604020202020204" charset="0"/>
                  <a:cs typeface="Arimo" panose="020B0604020202020204" charset="0"/>
                  <a:sym typeface="Arimo Bold"/>
                </a:rPr>
                <a:t>ı</a:t>
              </a:r>
              <a:r>
                <a:rPr lang="en-US" sz="3200" dirty="0">
                  <a:solidFill>
                    <a:schemeClr val="tx1">
                      <a:lumMod val="65000"/>
                      <a:lumOff val="35000"/>
                    </a:schemeClr>
                  </a:solidFill>
                  <a:latin typeface="Arimo" panose="020B0604020202020204" charset="0"/>
                  <a:ea typeface="Arimo" panose="020B0604020202020204" charset="0"/>
                  <a:cs typeface="Arimo" panose="020B0604020202020204" charset="0"/>
                  <a:sym typeface="Arimo Bold"/>
                </a:rPr>
                <a:t>mc</a:t>
              </a:r>
              <a:r>
                <a:rPr lang="tr-TR" sz="3200" dirty="0">
                  <a:solidFill>
                    <a:schemeClr val="tx1">
                      <a:lumMod val="65000"/>
                      <a:lumOff val="35000"/>
                    </a:schemeClr>
                  </a:solidFill>
                  <a:latin typeface="Arimo" panose="020B0604020202020204" charset="0"/>
                  <a:ea typeface="Arimo" panose="020B0604020202020204" charset="0"/>
                  <a:cs typeface="Arimo" panose="020B0604020202020204" charset="0"/>
                  <a:sym typeface="Arimo Bold"/>
                </a:rPr>
                <a:t>ı</a:t>
              </a:r>
              <a:r>
                <a:rPr lang="en-US" sz="3200" dirty="0">
                  <a:solidFill>
                    <a:schemeClr val="tx1">
                      <a:lumMod val="65000"/>
                      <a:lumOff val="35000"/>
                    </a:schemeClr>
                  </a:solidFill>
                  <a:latin typeface="Arimo" panose="020B0604020202020204" charset="0"/>
                  <a:ea typeface="Arimo" panose="020B0604020202020204" charset="0"/>
                  <a:cs typeface="Arimo" panose="020B0604020202020204" charset="0"/>
                  <a:sym typeface="Arimo Bold"/>
                </a:rPr>
                <a:t> </a:t>
              </a:r>
              <a:r>
                <a:rPr lang="en-US" sz="3200" dirty="0" err="1">
                  <a:solidFill>
                    <a:schemeClr val="tx1">
                      <a:lumMod val="65000"/>
                      <a:lumOff val="35000"/>
                    </a:schemeClr>
                  </a:solidFill>
                  <a:latin typeface="Arimo" panose="020B0604020202020204" charset="0"/>
                  <a:ea typeface="Arimo" panose="020B0604020202020204" charset="0"/>
                  <a:cs typeface="Arimo" panose="020B0604020202020204" charset="0"/>
                  <a:sym typeface="Arimo Bold"/>
                </a:rPr>
                <a:t>Olabilirsiniz</a:t>
              </a:r>
              <a:r>
                <a:rPr lang="en-US" sz="3200" dirty="0">
                  <a:solidFill>
                    <a:schemeClr val="tx1">
                      <a:lumMod val="65000"/>
                      <a:lumOff val="35000"/>
                    </a:schemeClr>
                  </a:solidFill>
                  <a:latin typeface="Arimo" panose="020B0604020202020204" charset="0"/>
                  <a:ea typeface="Arimo" panose="020B0604020202020204" charset="0"/>
                  <a:cs typeface="Arimo" panose="020B0604020202020204" charset="0"/>
                  <a:sym typeface="Arimo Bold"/>
                </a:rPr>
                <a:t>?</a:t>
              </a:r>
            </a:p>
            <a:p>
              <a:pPr marL="380047" lvl="1"/>
              <a:r>
                <a:rPr lang="en-US" sz="3200" dirty="0">
                  <a:solidFill>
                    <a:srgbClr val="4A5656"/>
                  </a:solidFill>
                  <a:latin typeface="Arimo"/>
                  <a:ea typeface="Arimo"/>
                  <a:cs typeface="Arimo"/>
                  <a:sym typeface="Arimo"/>
                </a:rPr>
                <a:t>7-</a:t>
              </a:r>
              <a:r>
                <a:rPr lang="tr-TR" sz="3200" dirty="0">
                  <a:solidFill>
                    <a:srgbClr val="4A5656"/>
                  </a:solidFill>
                  <a:latin typeface="Arimo"/>
                  <a:ea typeface="Arimo"/>
                  <a:cs typeface="Arimo"/>
                  <a:sym typeface="Arimo"/>
                </a:rPr>
                <a:t> </a:t>
              </a:r>
              <a:r>
                <a:rPr lang="en-US" sz="3200" dirty="0" err="1">
                  <a:solidFill>
                    <a:schemeClr val="tx1">
                      <a:lumMod val="65000"/>
                      <a:lumOff val="35000"/>
                    </a:schemeClr>
                  </a:solidFill>
                  <a:latin typeface="Arimo" panose="020B0604020202020204" charset="0"/>
                  <a:ea typeface="Arimo" panose="020B0604020202020204" charset="0"/>
                  <a:cs typeface="Arimo" panose="020B0604020202020204" charset="0"/>
                  <a:sym typeface="Arimo Bold"/>
                </a:rPr>
                <a:t>Şiddet</a:t>
              </a:r>
              <a:r>
                <a:rPr lang="en-US" sz="3200" dirty="0">
                  <a:solidFill>
                    <a:schemeClr val="tx1">
                      <a:lumMod val="65000"/>
                      <a:lumOff val="35000"/>
                    </a:schemeClr>
                  </a:solidFill>
                  <a:latin typeface="Arimo" panose="020B0604020202020204" charset="0"/>
                  <a:ea typeface="Arimo" panose="020B0604020202020204" charset="0"/>
                  <a:cs typeface="Arimo" panose="020B0604020202020204" charset="0"/>
                  <a:sym typeface="Arimo Bold"/>
                </a:rPr>
                <a:t> </a:t>
              </a:r>
              <a:r>
                <a:rPr lang="en-US" sz="3200" dirty="0" err="1">
                  <a:solidFill>
                    <a:schemeClr val="tx1">
                      <a:lumMod val="65000"/>
                      <a:lumOff val="35000"/>
                    </a:schemeClr>
                  </a:solidFill>
                  <a:latin typeface="Arimo" panose="020B0604020202020204" charset="0"/>
                  <a:ea typeface="Arimo" panose="020B0604020202020204" charset="0"/>
                  <a:cs typeface="Arimo" panose="020B0604020202020204" charset="0"/>
                  <a:sym typeface="Arimo Bold"/>
                </a:rPr>
                <a:t>Uygulayan</a:t>
              </a:r>
              <a:r>
                <a:rPr lang="en-US" sz="3200" dirty="0">
                  <a:solidFill>
                    <a:schemeClr val="tx1">
                      <a:lumMod val="65000"/>
                      <a:lumOff val="35000"/>
                    </a:schemeClr>
                  </a:solidFill>
                  <a:latin typeface="Arimo" panose="020B0604020202020204" charset="0"/>
                  <a:ea typeface="Arimo" panose="020B0604020202020204" charset="0"/>
                  <a:cs typeface="Arimo" panose="020B0604020202020204" charset="0"/>
                  <a:sym typeface="Arimo Bold"/>
                </a:rPr>
                <a:t> </a:t>
              </a:r>
              <a:r>
                <a:rPr lang="en-US" sz="3200" dirty="0" err="1">
                  <a:solidFill>
                    <a:schemeClr val="tx1">
                      <a:lumMod val="65000"/>
                      <a:lumOff val="35000"/>
                    </a:schemeClr>
                  </a:solidFill>
                  <a:latin typeface="Arimo" panose="020B0604020202020204" charset="0"/>
                  <a:ea typeface="Arimo" panose="020B0604020202020204" charset="0"/>
                  <a:cs typeface="Arimo" panose="020B0604020202020204" charset="0"/>
                  <a:sym typeface="Arimo Bold"/>
                </a:rPr>
                <a:t>Çocuklar</a:t>
              </a:r>
              <a:r>
                <a:rPr lang="tr-TR" sz="3200" dirty="0">
                  <a:solidFill>
                    <a:schemeClr val="tx1">
                      <a:lumMod val="65000"/>
                      <a:lumOff val="35000"/>
                    </a:schemeClr>
                  </a:solidFill>
                  <a:latin typeface="Arimo" panose="020B0604020202020204" charset="0"/>
                  <a:ea typeface="Arimo" panose="020B0604020202020204" charset="0"/>
                  <a:cs typeface="Arimo" panose="020B0604020202020204" charset="0"/>
                  <a:sym typeface="Arimo Bold"/>
                </a:rPr>
                <a:t>ı</a:t>
              </a:r>
              <a:r>
                <a:rPr lang="en-US" sz="3200" dirty="0">
                  <a:solidFill>
                    <a:schemeClr val="tx1">
                      <a:lumMod val="65000"/>
                      <a:lumOff val="35000"/>
                    </a:schemeClr>
                  </a:solidFill>
                  <a:latin typeface="Arimo" panose="020B0604020202020204" charset="0"/>
                  <a:ea typeface="Arimo" panose="020B0604020202020204" charset="0"/>
                  <a:cs typeface="Arimo" panose="020B0604020202020204" charset="0"/>
                  <a:sym typeface="Arimo Bold"/>
                </a:rPr>
                <a:t>n</a:t>
              </a:r>
              <a:r>
                <a:rPr lang="tr-TR" sz="3200" dirty="0">
                  <a:solidFill>
                    <a:schemeClr val="tx1">
                      <a:lumMod val="65000"/>
                      <a:lumOff val="35000"/>
                    </a:schemeClr>
                  </a:solidFill>
                  <a:latin typeface="Arimo" panose="020B0604020202020204" charset="0"/>
                  <a:ea typeface="Arimo" panose="020B0604020202020204" charset="0"/>
                  <a:cs typeface="Arimo" panose="020B0604020202020204" charset="0"/>
                  <a:sym typeface="Arimo Bold"/>
                </a:rPr>
                <a:t>ı</a:t>
              </a:r>
              <a:r>
                <a:rPr lang="en-US" sz="3200" dirty="0" err="1">
                  <a:solidFill>
                    <a:schemeClr val="tx1">
                      <a:lumMod val="65000"/>
                      <a:lumOff val="35000"/>
                    </a:schemeClr>
                  </a:solidFill>
                  <a:latin typeface="Arimo" panose="020B0604020202020204" charset="0"/>
                  <a:ea typeface="Arimo" panose="020B0604020202020204" charset="0"/>
                  <a:cs typeface="Arimo" panose="020B0604020202020204" charset="0"/>
                  <a:sym typeface="Arimo Bold"/>
                </a:rPr>
                <a:t>za</a:t>
              </a:r>
              <a:r>
                <a:rPr lang="en-US" sz="3200" dirty="0">
                  <a:solidFill>
                    <a:schemeClr val="tx1">
                      <a:lumMod val="65000"/>
                      <a:lumOff val="35000"/>
                    </a:schemeClr>
                  </a:solidFill>
                  <a:latin typeface="Arimo" panose="020B0604020202020204" charset="0"/>
                  <a:ea typeface="Arimo" panose="020B0604020202020204" charset="0"/>
                  <a:cs typeface="Arimo" panose="020B0604020202020204" charset="0"/>
                  <a:sym typeface="Arimo Bold"/>
                </a:rPr>
                <a:t> </a:t>
              </a:r>
              <a:r>
                <a:rPr lang="en-US" sz="3200" dirty="0" err="1">
                  <a:solidFill>
                    <a:schemeClr val="tx1">
                      <a:lumMod val="65000"/>
                      <a:lumOff val="35000"/>
                    </a:schemeClr>
                  </a:solidFill>
                  <a:latin typeface="Arimo" panose="020B0604020202020204" charset="0"/>
                  <a:ea typeface="Arimo" panose="020B0604020202020204" charset="0"/>
                  <a:cs typeface="Arimo" panose="020B0604020202020204" charset="0"/>
                  <a:sym typeface="Arimo Bold"/>
                </a:rPr>
                <a:t>Nas</a:t>
              </a:r>
              <a:r>
                <a:rPr lang="tr-TR" sz="3200" dirty="0">
                  <a:solidFill>
                    <a:schemeClr val="tx1">
                      <a:lumMod val="65000"/>
                      <a:lumOff val="35000"/>
                    </a:schemeClr>
                  </a:solidFill>
                  <a:latin typeface="Arimo" panose="020B0604020202020204" charset="0"/>
                  <a:ea typeface="Arimo" panose="020B0604020202020204" charset="0"/>
                  <a:cs typeface="Arimo" panose="020B0604020202020204" charset="0"/>
                  <a:sym typeface="Arimo Bold"/>
                </a:rPr>
                <a:t>ı</a:t>
              </a:r>
              <a:r>
                <a:rPr lang="en-US" sz="3200" dirty="0">
                  <a:solidFill>
                    <a:schemeClr val="tx1">
                      <a:lumMod val="65000"/>
                      <a:lumOff val="35000"/>
                    </a:schemeClr>
                  </a:solidFill>
                  <a:latin typeface="Arimo" panose="020B0604020202020204" charset="0"/>
                  <a:ea typeface="Arimo" panose="020B0604020202020204" charset="0"/>
                  <a:cs typeface="Arimo" panose="020B0604020202020204" charset="0"/>
                  <a:sym typeface="Arimo Bold"/>
                </a:rPr>
                <a:t>l Yard</a:t>
              </a:r>
              <a:r>
                <a:rPr lang="tr-TR" sz="3200" dirty="0">
                  <a:solidFill>
                    <a:schemeClr val="tx1">
                      <a:lumMod val="65000"/>
                      <a:lumOff val="35000"/>
                    </a:schemeClr>
                  </a:solidFill>
                  <a:latin typeface="Arimo" panose="020B0604020202020204" charset="0"/>
                  <a:ea typeface="Arimo" panose="020B0604020202020204" charset="0"/>
                  <a:cs typeface="Arimo" panose="020B0604020202020204" charset="0"/>
                  <a:sym typeface="Arimo Bold"/>
                </a:rPr>
                <a:t>ı</a:t>
              </a:r>
              <a:r>
                <a:rPr lang="en-US" sz="3200" dirty="0">
                  <a:solidFill>
                    <a:schemeClr val="tx1">
                      <a:lumMod val="65000"/>
                      <a:lumOff val="35000"/>
                    </a:schemeClr>
                  </a:solidFill>
                  <a:latin typeface="Arimo" panose="020B0604020202020204" charset="0"/>
                  <a:ea typeface="Arimo" panose="020B0604020202020204" charset="0"/>
                  <a:cs typeface="Arimo" panose="020B0604020202020204" charset="0"/>
                  <a:sym typeface="Arimo Bold"/>
                </a:rPr>
                <a:t>mc</a:t>
              </a:r>
              <a:r>
                <a:rPr lang="tr-TR" sz="3200" dirty="0">
                  <a:solidFill>
                    <a:schemeClr val="tx1">
                      <a:lumMod val="65000"/>
                      <a:lumOff val="35000"/>
                    </a:schemeClr>
                  </a:solidFill>
                  <a:latin typeface="Arimo" panose="020B0604020202020204" charset="0"/>
                  <a:ea typeface="Arimo" panose="020B0604020202020204" charset="0"/>
                  <a:cs typeface="Arimo" panose="020B0604020202020204" charset="0"/>
                  <a:sym typeface="Arimo Bold"/>
                </a:rPr>
                <a:t>ı</a:t>
              </a:r>
              <a:r>
                <a:rPr lang="en-US" sz="3200" dirty="0">
                  <a:solidFill>
                    <a:schemeClr val="tx1">
                      <a:lumMod val="65000"/>
                      <a:lumOff val="35000"/>
                    </a:schemeClr>
                  </a:solidFill>
                  <a:latin typeface="Arimo" panose="020B0604020202020204" charset="0"/>
                  <a:ea typeface="Arimo" panose="020B0604020202020204" charset="0"/>
                  <a:cs typeface="Arimo" panose="020B0604020202020204" charset="0"/>
                  <a:sym typeface="Arimo Bold"/>
                </a:rPr>
                <a:t> </a:t>
              </a:r>
              <a:r>
                <a:rPr lang="en-US" sz="3200" dirty="0" err="1">
                  <a:solidFill>
                    <a:schemeClr val="tx1">
                      <a:lumMod val="65000"/>
                      <a:lumOff val="35000"/>
                    </a:schemeClr>
                  </a:solidFill>
                  <a:latin typeface="Arimo" panose="020B0604020202020204" charset="0"/>
                  <a:ea typeface="Arimo" panose="020B0604020202020204" charset="0"/>
                  <a:cs typeface="Arimo" panose="020B0604020202020204" charset="0"/>
                  <a:sym typeface="Arimo Bold"/>
                </a:rPr>
                <a:t>Olabilirsiniz</a:t>
              </a:r>
              <a:r>
                <a:rPr lang="en-US" sz="3200" dirty="0">
                  <a:solidFill>
                    <a:schemeClr val="tx1">
                      <a:lumMod val="65000"/>
                      <a:lumOff val="35000"/>
                    </a:schemeClr>
                  </a:solidFill>
                  <a:latin typeface="Arimo" panose="020B0604020202020204" charset="0"/>
                  <a:ea typeface="Arimo" panose="020B0604020202020204" charset="0"/>
                  <a:cs typeface="Arimo" panose="020B0604020202020204" charset="0"/>
                  <a:sym typeface="Arimo Bold"/>
                </a:rPr>
                <a:t>?</a:t>
              </a:r>
              <a:endParaRPr lang="tr-TR" sz="3200" dirty="0">
                <a:solidFill>
                  <a:schemeClr val="tx1">
                    <a:lumMod val="65000"/>
                    <a:lumOff val="35000"/>
                  </a:schemeClr>
                </a:solidFill>
                <a:latin typeface="Arimo" panose="020B0604020202020204" charset="0"/>
                <a:ea typeface="Arimo" panose="020B0604020202020204" charset="0"/>
                <a:cs typeface="Arimo" panose="020B0604020202020204" charset="0"/>
                <a:sym typeface="Arimo Bold"/>
              </a:endParaRPr>
            </a:p>
            <a:p>
              <a:pPr marL="380047" lvl="1"/>
              <a:r>
                <a:rPr lang="tr-TR" sz="3200" dirty="0">
                  <a:solidFill>
                    <a:schemeClr val="tx1">
                      <a:lumMod val="65000"/>
                      <a:lumOff val="35000"/>
                    </a:schemeClr>
                  </a:solidFill>
                  <a:latin typeface="Arimo" panose="020B0604020202020204" charset="0"/>
                  <a:ea typeface="Arimo" panose="020B0604020202020204" charset="0"/>
                  <a:cs typeface="Arimo" panose="020B0604020202020204" charset="0"/>
                  <a:sym typeface="Arimo Bold"/>
                </a:rPr>
                <a:t>8- Destek Sistemleri</a:t>
              </a:r>
              <a:endParaRPr lang="en-US" sz="3200" dirty="0">
                <a:solidFill>
                  <a:schemeClr val="tx1">
                    <a:lumMod val="65000"/>
                    <a:lumOff val="35000"/>
                  </a:schemeClr>
                </a:solidFill>
                <a:latin typeface="Arimo" panose="020B0604020202020204" charset="0"/>
                <a:ea typeface="Arimo" panose="020B0604020202020204" charset="0"/>
                <a:cs typeface="Arimo" panose="020B0604020202020204" charset="0"/>
                <a:sym typeface="Arimo Bold"/>
              </a:endParaRPr>
            </a:p>
          </p:txBody>
        </p:sp>
      </p:grpSp>
      <p:sp>
        <p:nvSpPr>
          <p:cNvPr id="11" name="Freeform 11"/>
          <p:cNvSpPr/>
          <p:nvPr/>
        </p:nvSpPr>
        <p:spPr>
          <a:xfrm>
            <a:off x="15466500" y="2927724"/>
            <a:ext cx="2568736" cy="2526994"/>
          </a:xfrm>
          <a:custGeom>
            <a:avLst/>
            <a:gdLst/>
            <a:ahLst/>
            <a:cxnLst/>
            <a:rect l="l" t="t" r="r" b="b"/>
            <a:pathLst>
              <a:path w="2568736" h="2526994">
                <a:moveTo>
                  <a:pt x="0" y="0"/>
                </a:moveTo>
                <a:lnTo>
                  <a:pt x="2568736" y="0"/>
                </a:lnTo>
                <a:lnTo>
                  <a:pt x="2568736" y="2526994"/>
                </a:lnTo>
                <a:lnTo>
                  <a:pt x="0" y="252699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2" name="TextBox 12"/>
          <p:cNvSpPr txBox="1"/>
          <p:nvPr/>
        </p:nvSpPr>
        <p:spPr>
          <a:xfrm>
            <a:off x="425667" y="4658866"/>
            <a:ext cx="5409853" cy="968839"/>
          </a:xfrm>
          <a:prstGeom prst="rect">
            <a:avLst/>
          </a:prstGeom>
        </p:spPr>
        <p:txBody>
          <a:bodyPr lIns="0" tIns="0" rIns="0" bIns="0" rtlCol="0" anchor="t">
            <a:spAutoFit/>
          </a:bodyPr>
          <a:lstStyle/>
          <a:p>
            <a:pPr algn="l">
              <a:lnSpc>
                <a:spcPts val="7235"/>
              </a:lnSpc>
            </a:pPr>
            <a:r>
              <a:rPr lang="en-US" sz="6699" dirty="0">
                <a:solidFill>
                  <a:srgbClr val="4A5656"/>
                </a:solidFill>
                <a:latin typeface="Arimo"/>
                <a:ea typeface="Arimo"/>
                <a:cs typeface="Arimo"/>
                <a:sym typeface="Arimo"/>
              </a:rPr>
              <a:t>İÇİNDEKİLER</a:t>
            </a:r>
          </a:p>
        </p:txBody>
      </p:sp>
    </p:spTree>
    <p:extLst>
      <p:ext uri="{BB962C8B-B14F-4D97-AF65-F5344CB8AC3E}">
        <p14:creationId xmlns:p14="http://schemas.microsoft.com/office/powerpoint/2010/main" val="14358586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4441214" y="0"/>
            <a:ext cx="2001481" cy="10287000"/>
            <a:chOff x="0" y="0"/>
            <a:chExt cx="2668642" cy="13716000"/>
          </a:xfrm>
        </p:grpSpPr>
        <p:sp>
          <p:nvSpPr>
            <p:cNvPr id="3" name="Freeform 3"/>
            <p:cNvSpPr/>
            <p:nvPr/>
          </p:nvSpPr>
          <p:spPr>
            <a:xfrm>
              <a:off x="0" y="0"/>
              <a:ext cx="2668651" cy="13716000"/>
            </a:xfrm>
            <a:custGeom>
              <a:avLst/>
              <a:gdLst/>
              <a:ahLst/>
              <a:cxnLst/>
              <a:rect l="l" t="t" r="r" b="b"/>
              <a:pathLst>
                <a:path w="2668651" h="13716000">
                  <a:moveTo>
                    <a:pt x="0" y="0"/>
                  </a:moveTo>
                  <a:lnTo>
                    <a:pt x="2668651" y="0"/>
                  </a:lnTo>
                  <a:lnTo>
                    <a:pt x="2668651" y="13716000"/>
                  </a:lnTo>
                  <a:lnTo>
                    <a:pt x="0" y="13716000"/>
                  </a:lnTo>
                  <a:close/>
                </a:path>
              </a:pathLst>
            </a:custGeom>
            <a:solidFill>
              <a:srgbClr val="BED6DA">
                <a:alpha val="49804"/>
              </a:srgbClr>
            </a:solidFill>
          </p:spPr>
        </p:sp>
      </p:grpSp>
      <p:sp>
        <p:nvSpPr>
          <p:cNvPr id="4" name="Freeform 4"/>
          <p:cNvSpPr/>
          <p:nvPr/>
        </p:nvSpPr>
        <p:spPr>
          <a:xfrm>
            <a:off x="14441214" y="7181850"/>
            <a:ext cx="3657600" cy="3105150"/>
          </a:xfrm>
          <a:custGeom>
            <a:avLst/>
            <a:gdLst/>
            <a:ahLst/>
            <a:cxnLst/>
            <a:rect l="l" t="t" r="r" b="b"/>
            <a:pathLst>
              <a:path w="3657600" h="3105150">
                <a:moveTo>
                  <a:pt x="0" y="0"/>
                </a:moveTo>
                <a:lnTo>
                  <a:pt x="3657600" y="0"/>
                </a:lnTo>
                <a:lnTo>
                  <a:pt x="3657600" y="3105150"/>
                </a:lnTo>
                <a:lnTo>
                  <a:pt x="0" y="3105150"/>
                </a:lnTo>
                <a:lnTo>
                  <a:pt x="0" y="0"/>
                </a:lnTo>
                <a:close/>
              </a:path>
            </a:pathLst>
          </a:custGeom>
          <a:blipFill>
            <a:blip r:embed="rId2">
              <a:extLst>
                <a:ext uri="{96DAC541-7B7A-43D3-8B79-37D633B846F1}">
                  <asvg:svgBlip xmlns:asvg="http://schemas.microsoft.com/office/drawing/2016/SVG/main" r:embed="rId3"/>
                </a:ext>
              </a:extLst>
            </a:blip>
            <a:stretch>
              <a:fillRect t="-153" b="-153"/>
            </a:stretch>
          </a:blipFill>
        </p:spPr>
      </p:sp>
      <p:sp>
        <p:nvSpPr>
          <p:cNvPr id="5" name="Freeform 5"/>
          <p:cNvSpPr/>
          <p:nvPr/>
        </p:nvSpPr>
        <p:spPr>
          <a:xfrm>
            <a:off x="0" y="5925699"/>
            <a:ext cx="4508706" cy="3336543"/>
          </a:xfrm>
          <a:custGeom>
            <a:avLst/>
            <a:gdLst/>
            <a:ahLst/>
            <a:cxnLst/>
            <a:rect l="l" t="t" r="r" b="b"/>
            <a:pathLst>
              <a:path w="4508706" h="3336543">
                <a:moveTo>
                  <a:pt x="0" y="0"/>
                </a:moveTo>
                <a:lnTo>
                  <a:pt x="4508706" y="0"/>
                </a:lnTo>
                <a:lnTo>
                  <a:pt x="4508706" y="3336543"/>
                </a:lnTo>
                <a:lnTo>
                  <a:pt x="0" y="3336543"/>
                </a:lnTo>
                <a:lnTo>
                  <a:pt x="0" y="0"/>
                </a:lnTo>
                <a:close/>
              </a:path>
            </a:pathLst>
          </a:custGeom>
          <a:blipFill>
            <a:blip r:embed="rId4">
              <a:extLst>
                <a:ext uri="{96DAC541-7B7A-43D3-8B79-37D633B846F1}">
                  <asvg:svgBlip xmlns:asvg="http://schemas.microsoft.com/office/drawing/2016/SVG/main" r:embed="rId5"/>
                </a:ext>
              </a:extLst>
            </a:blip>
            <a:stretch>
              <a:fillRect l="-40678" b="-338"/>
            </a:stretch>
          </a:blipFill>
        </p:spPr>
      </p:sp>
      <p:grpSp>
        <p:nvGrpSpPr>
          <p:cNvPr id="6" name="Group 6"/>
          <p:cNvGrpSpPr/>
          <p:nvPr/>
        </p:nvGrpSpPr>
        <p:grpSpPr>
          <a:xfrm>
            <a:off x="1165860" y="548640"/>
            <a:ext cx="16335756" cy="1951673"/>
            <a:chOff x="0" y="0"/>
            <a:chExt cx="21781008" cy="2602230"/>
          </a:xfrm>
        </p:grpSpPr>
        <p:sp>
          <p:nvSpPr>
            <p:cNvPr id="7" name="Freeform 7"/>
            <p:cNvSpPr/>
            <p:nvPr/>
          </p:nvSpPr>
          <p:spPr>
            <a:xfrm>
              <a:off x="0" y="0"/>
              <a:ext cx="21781008" cy="2602230"/>
            </a:xfrm>
            <a:custGeom>
              <a:avLst/>
              <a:gdLst/>
              <a:ahLst/>
              <a:cxnLst/>
              <a:rect l="l" t="t" r="r" b="b"/>
              <a:pathLst>
                <a:path w="21781008" h="2602230">
                  <a:moveTo>
                    <a:pt x="0" y="0"/>
                  </a:moveTo>
                  <a:lnTo>
                    <a:pt x="21781008" y="0"/>
                  </a:lnTo>
                  <a:lnTo>
                    <a:pt x="21781008" y="2602230"/>
                  </a:lnTo>
                  <a:lnTo>
                    <a:pt x="0" y="2602230"/>
                  </a:lnTo>
                  <a:close/>
                </a:path>
              </a:pathLst>
            </a:custGeom>
            <a:solidFill>
              <a:srgbClr val="D4E3ED"/>
            </a:solidFill>
          </p:spPr>
        </p:sp>
        <p:sp>
          <p:nvSpPr>
            <p:cNvPr id="8" name="TextBox 8"/>
            <p:cNvSpPr txBox="1"/>
            <p:nvPr/>
          </p:nvSpPr>
          <p:spPr>
            <a:xfrm>
              <a:off x="0" y="38100"/>
              <a:ext cx="21781008" cy="2564130"/>
            </a:xfrm>
            <a:prstGeom prst="rect">
              <a:avLst/>
            </a:prstGeom>
          </p:spPr>
          <p:txBody>
            <a:bodyPr lIns="50800" tIns="50800" rIns="50800" bIns="50800" rtlCol="0" anchor="b"/>
            <a:lstStyle/>
            <a:p>
              <a:pPr algn="ctr">
                <a:lnSpc>
                  <a:spcPts val="7128"/>
                </a:lnSpc>
              </a:pPr>
              <a:r>
                <a:rPr lang="en-US" sz="6600" b="1" dirty="0">
                  <a:latin typeface="Arimo Bold"/>
                  <a:ea typeface="Arimo Bold"/>
                  <a:cs typeface="Arimo Bold"/>
                  <a:sym typeface="Arimo Bold"/>
                </a:rPr>
                <a:t>ŞİDDET UYGULAYAN ÇOCUKLARINIZA NASIL YARDIMCI OLABİLİRSİNİZ?</a:t>
              </a:r>
            </a:p>
          </p:txBody>
        </p:sp>
      </p:grpSp>
      <p:sp>
        <p:nvSpPr>
          <p:cNvPr id="9" name="Freeform 9"/>
          <p:cNvSpPr/>
          <p:nvPr/>
        </p:nvSpPr>
        <p:spPr>
          <a:xfrm>
            <a:off x="10044007" y="3042752"/>
            <a:ext cx="5802568" cy="4997462"/>
          </a:xfrm>
          <a:custGeom>
            <a:avLst/>
            <a:gdLst/>
            <a:ahLst/>
            <a:cxnLst/>
            <a:rect l="l" t="t" r="r" b="b"/>
            <a:pathLst>
              <a:path w="5802568" h="4997462">
                <a:moveTo>
                  <a:pt x="0" y="0"/>
                </a:moveTo>
                <a:lnTo>
                  <a:pt x="5802568" y="0"/>
                </a:lnTo>
                <a:lnTo>
                  <a:pt x="5802568" y="4997462"/>
                </a:lnTo>
                <a:lnTo>
                  <a:pt x="0" y="499746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0" name="Freeform 10"/>
          <p:cNvSpPr/>
          <p:nvPr/>
        </p:nvSpPr>
        <p:spPr>
          <a:xfrm>
            <a:off x="11815979" y="3896851"/>
            <a:ext cx="2258624" cy="593088"/>
          </a:xfrm>
          <a:custGeom>
            <a:avLst/>
            <a:gdLst/>
            <a:ahLst/>
            <a:cxnLst/>
            <a:rect l="l" t="t" r="r" b="b"/>
            <a:pathLst>
              <a:path w="2258624" h="593088">
                <a:moveTo>
                  <a:pt x="0" y="0"/>
                </a:moveTo>
                <a:lnTo>
                  <a:pt x="2258624" y="0"/>
                </a:lnTo>
                <a:lnTo>
                  <a:pt x="2258624" y="593088"/>
                </a:lnTo>
                <a:lnTo>
                  <a:pt x="0" y="593088"/>
                </a:lnTo>
                <a:lnTo>
                  <a:pt x="0" y="0"/>
                </a:lnTo>
                <a:close/>
              </a:path>
            </a:pathLst>
          </a:custGeom>
          <a:blipFill>
            <a:blip r:embed="rId8"/>
            <a:stretch>
              <a:fillRect t="-20077" r="-2195" b="-24528"/>
            </a:stretch>
          </a:blipFill>
        </p:spPr>
      </p:sp>
      <p:sp>
        <p:nvSpPr>
          <p:cNvPr id="11" name="TextBox 11"/>
          <p:cNvSpPr txBox="1"/>
          <p:nvPr/>
        </p:nvSpPr>
        <p:spPr>
          <a:xfrm>
            <a:off x="1370707" y="3698558"/>
            <a:ext cx="8046720" cy="4671060"/>
          </a:xfrm>
          <a:prstGeom prst="rect">
            <a:avLst/>
          </a:prstGeom>
        </p:spPr>
        <p:txBody>
          <a:bodyPr lIns="0" tIns="0" rIns="0" bIns="0" rtlCol="0" anchor="t">
            <a:spAutoFit/>
          </a:bodyPr>
          <a:lstStyle/>
          <a:p>
            <a:pPr algn="l">
              <a:lnSpc>
                <a:spcPts val="3207"/>
              </a:lnSpc>
            </a:pPr>
            <a:r>
              <a:rPr lang="en-US" sz="2970">
                <a:solidFill>
                  <a:srgbClr val="465557"/>
                </a:solidFill>
                <a:latin typeface="Arimo"/>
                <a:ea typeface="Arimo"/>
                <a:cs typeface="Arimo"/>
                <a:sym typeface="Arimo"/>
              </a:rPr>
              <a:t>● Evde kurallar koyarak bir düzen sağlanmalıdır. Kural koyarken çocuğun yaşına gelişimsel özelliklerine uygun kurallar koyulmalıdır. </a:t>
            </a:r>
          </a:p>
          <a:p>
            <a:pPr algn="l">
              <a:lnSpc>
                <a:spcPts val="3207"/>
              </a:lnSpc>
            </a:pPr>
            <a:endParaRPr lang="en-US" sz="2970">
              <a:solidFill>
                <a:srgbClr val="465557"/>
              </a:solidFill>
              <a:latin typeface="Arimo"/>
              <a:ea typeface="Arimo"/>
              <a:cs typeface="Arimo"/>
              <a:sym typeface="Arimo"/>
            </a:endParaRPr>
          </a:p>
          <a:p>
            <a:pPr algn="l">
              <a:lnSpc>
                <a:spcPts val="3207"/>
              </a:lnSpc>
            </a:pPr>
            <a:r>
              <a:rPr lang="en-US" sz="2970">
                <a:solidFill>
                  <a:srgbClr val="465557"/>
                </a:solidFill>
                <a:latin typeface="Arimo"/>
                <a:ea typeface="Arimo"/>
                <a:cs typeface="Arimo"/>
                <a:sym typeface="Arimo"/>
              </a:rPr>
              <a:t>● Kurala evdeki herkes uymalıdır. </a:t>
            </a:r>
          </a:p>
          <a:p>
            <a:pPr algn="l">
              <a:lnSpc>
                <a:spcPts val="3207"/>
              </a:lnSpc>
            </a:pPr>
            <a:endParaRPr lang="en-US" sz="2970">
              <a:solidFill>
                <a:srgbClr val="465557"/>
              </a:solidFill>
              <a:latin typeface="Arimo"/>
              <a:ea typeface="Arimo"/>
              <a:cs typeface="Arimo"/>
              <a:sym typeface="Arimo"/>
            </a:endParaRPr>
          </a:p>
          <a:p>
            <a:pPr algn="l">
              <a:lnSpc>
                <a:spcPts val="3207"/>
              </a:lnSpc>
            </a:pPr>
            <a:r>
              <a:rPr lang="en-US" sz="2970">
                <a:solidFill>
                  <a:srgbClr val="465557"/>
                </a:solidFill>
                <a:latin typeface="Arimo"/>
                <a:ea typeface="Arimo"/>
                <a:cs typeface="Arimo"/>
                <a:sym typeface="Arimo"/>
              </a:rPr>
              <a:t>● Kuralların uygulanması konusunda anne baba tutarlı ve kararlı olmalıdır. İkisi de aynı dili konuşmalıdır. </a:t>
            </a:r>
          </a:p>
          <a:p>
            <a:pPr algn="l">
              <a:lnSpc>
                <a:spcPts val="3207"/>
              </a:lnSpc>
            </a:pPr>
            <a:endParaRPr lang="en-US" sz="2970">
              <a:solidFill>
                <a:srgbClr val="465557"/>
              </a:solidFill>
              <a:latin typeface="Arimo"/>
              <a:ea typeface="Arimo"/>
              <a:cs typeface="Arimo"/>
              <a:sym typeface="Arimo"/>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4441214" y="0"/>
            <a:ext cx="2001481" cy="10287000"/>
            <a:chOff x="0" y="0"/>
            <a:chExt cx="2668642" cy="13716000"/>
          </a:xfrm>
        </p:grpSpPr>
        <p:sp>
          <p:nvSpPr>
            <p:cNvPr id="3" name="Freeform 3"/>
            <p:cNvSpPr/>
            <p:nvPr/>
          </p:nvSpPr>
          <p:spPr>
            <a:xfrm>
              <a:off x="0" y="0"/>
              <a:ext cx="2668651" cy="13716000"/>
            </a:xfrm>
            <a:custGeom>
              <a:avLst/>
              <a:gdLst/>
              <a:ahLst/>
              <a:cxnLst/>
              <a:rect l="l" t="t" r="r" b="b"/>
              <a:pathLst>
                <a:path w="2668651" h="13716000">
                  <a:moveTo>
                    <a:pt x="0" y="0"/>
                  </a:moveTo>
                  <a:lnTo>
                    <a:pt x="2668651" y="0"/>
                  </a:lnTo>
                  <a:lnTo>
                    <a:pt x="2668651" y="13716000"/>
                  </a:lnTo>
                  <a:lnTo>
                    <a:pt x="0" y="13716000"/>
                  </a:lnTo>
                  <a:close/>
                </a:path>
              </a:pathLst>
            </a:custGeom>
            <a:solidFill>
              <a:srgbClr val="BED6DA">
                <a:alpha val="49804"/>
              </a:srgbClr>
            </a:solidFill>
          </p:spPr>
        </p:sp>
      </p:grpSp>
      <p:sp>
        <p:nvSpPr>
          <p:cNvPr id="4" name="Freeform 4"/>
          <p:cNvSpPr/>
          <p:nvPr/>
        </p:nvSpPr>
        <p:spPr>
          <a:xfrm>
            <a:off x="13919740" y="4735710"/>
            <a:ext cx="3657600" cy="3105150"/>
          </a:xfrm>
          <a:custGeom>
            <a:avLst/>
            <a:gdLst/>
            <a:ahLst/>
            <a:cxnLst/>
            <a:rect l="l" t="t" r="r" b="b"/>
            <a:pathLst>
              <a:path w="3657600" h="3105150">
                <a:moveTo>
                  <a:pt x="0" y="0"/>
                </a:moveTo>
                <a:lnTo>
                  <a:pt x="3657600" y="0"/>
                </a:lnTo>
                <a:lnTo>
                  <a:pt x="3657600" y="3105150"/>
                </a:lnTo>
                <a:lnTo>
                  <a:pt x="0" y="3105150"/>
                </a:lnTo>
                <a:lnTo>
                  <a:pt x="0" y="0"/>
                </a:lnTo>
                <a:close/>
              </a:path>
            </a:pathLst>
          </a:custGeom>
          <a:blipFill>
            <a:blip r:embed="rId2">
              <a:extLst>
                <a:ext uri="{96DAC541-7B7A-43D3-8B79-37D633B846F1}">
                  <asvg:svgBlip xmlns:asvg="http://schemas.microsoft.com/office/drawing/2016/SVG/main" r:embed="rId3"/>
                </a:ext>
              </a:extLst>
            </a:blip>
            <a:stretch>
              <a:fillRect t="-153" b="-153"/>
            </a:stretch>
          </a:blipFill>
        </p:spPr>
      </p:sp>
      <p:sp>
        <p:nvSpPr>
          <p:cNvPr id="5" name="Freeform 5"/>
          <p:cNvSpPr/>
          <p:nvPr/>
        </p:nvSpPr>
        <p:spPr>
          <a:xfrm>
            <a:off x="0" y="5925699"/>
            <a:ext cx="4508706" cy="3336543"/>
          </a:xfrm>
          <a:custGeom>
            <a:avLst/>
            <a:gdLst/>
            <a:ahLst/>
            <a:cxnLst/>
            <a:rect l="l" t="t" r="r" b="b"/>
            <a:pathLst>
              <a:path w="4508706" h="3336543">
                <a:moveTo>
                  <a:pt x="0" y="0"/>
                </a:moveTo>
                <a:lnTo>
                  <a:pt x="4508706" y="0"/>
                </a:lnTo>
                <a:lnTo>
                  <a:pt x="4508706" y="3336543"/>
                </a:lnTo>
                <a:lnTo>
                  <a:pt x="0" y="3336543"/>
                </a:lnTo>
                <a:lnTo>
                  <a:pt x="0" y="0"/>
                </a:lnTo>
                <a:close/>
              </a:path>
            </a:pathLst>
          </a:custGeom>
          <a:blipFill>
            <a:blip r:embed="rId4">
              <a:extLst>
                <a:ext uri="{96DAC541-7B7A-43D3-8B79-37D633B846F1}">
                  <asvg:svgBlip xmlns:asvg="http://schemas.microsoft.com/office/drawing/2016/SVG/main" r:embed="rId5"/>
                </a:ext>
              </a:extLst>
            </a:blip>
            <a:stretch>
              <a:fillRect l="-40678" b="-338"/>
            </a:stretch>
          </a:blipFill>
        </p:spPr>
      </p:sp>
      <p:grpSp>
        <p:nvGrpSpPr>
          <p:cNvPr id="6" name="Group 6"/>
          <p:cNvGrpSpPr/>
          <p:nvPr/>
        </p:nvGrpSpPr>
        <p:grpSpPr>
          <a:xfrm>
            <a:off x="1165860" y="548640"/>
            <a:ext cx="16335756" cy="1951673"/>
            <a:chOff x="0" y="0"/>
            <a:chExt cx="21781008" cy="2602230"/>
          </a:xfrm>
        </p:grpSpPr>
        <p:sp>
          <p:nvSpPr>
            <p:cNvPr id="7" name="Freeform 7"/>
            <p:cNvSpPr/>
            <p:nvPr/>
          </p:nvSpPr>
          <p:spPr>
            <a:xfrm>
              <a:off x="0" y="0"/>
              <a:ext cx="21781008" cy="2602230"/>
            </a:xfrm>
            <a:custGeom>
              <a:avLst/>
              <a:gdLst/>
              <a:ahLst/>
              <a:cxnLst/>
              <a:rect l="l" t="t" r="r" b="b"/>
              <a:pathLst>
                <a:path w="21781008" h="2602230">
                  <a:moveTo>
                    <a:pt x="0" y="0"/>
                  </a:moveTo>
                  <a:lnTo>
                    <a:pt x="21781008" y="0"/>
                  </a:lnTo>
                  <a:lnTo>
                    <a:pt x="21781008" y="2602230"/>
                  </a:lnTo>
                  <a:lnTo>
                    <a:pt x="0" y="2602230"/>
                  </a:lnTo>
                  <a:close/>
                </a:path>
              </a:pathLst>
            </a:custGeom>
            <a:solidFill>
              <a:srgbClr val="D4E3ED"/>
            </a:solidFill>
          </p:spPr>
        </p:sp>
        <p:sp>
          <p:nvSpPr>
            <p:cNvPr id="8" name="TextBox 8"/>
            <p:cNvSpPr txBox="1"/>
            <p:nvPr/>
          </p:nvSpPr>
          <p:spPr>
            <a:xfrm>
              <a:off x="0" y="38100"/>
              <a:ext cx="21781008" cy="2564130"/>
            </a:xfrm>
            <a:prstGeom prst="rect">
              <a:avLst/>
            </a:prstGeom>
          </p:spPr>
          <p:txBody>
            <a:bodyPr lIns="50800" tIns="50800" rIns="50800" bIns="50800" rtlCol="0" anchor="b"/>
            <a:lstStyle/>
            <a:p>
              <a:pPr algn="ctr">
                <a:lnSpc>
                  <a:spcPts val="7128"/>
                </a:lnSpc>
              </a:pPr>
              <a:r>
                <a:rPr lang="en-US" sz="6600" b="1" dirty="0">
                  <a:latin typeface="Arimo Bold"/>
                  <a:ea typeface="Arimo Bold"/>
                  <a:cs typeface="Arimo Bold"/>
                  <a:sym typeface="Arimo Bold"/>
                </a:rPr>
                <a:t>ŞİDDET UYGULAYAN ÇOCUKLARINIZA NASIL YARDIMCI OLABİLİRSİNİZ?</a:t>
              </a:r>
            </a:p>
          </p:txBody>
        </p:sp>
      </p:grpSp>
      <p:sp>
        <p:nvSpPr>
          <p:cNvPr id="9" name="Freeform 9"/>
          <p:cNvSpPr/>
          <p:nvPr/>
        </p:nvSpPr>
        <p:spPr>
          <a:xfrm>
            <a:off x="11049000" y="4529570"/>
            <a:ext cx="2782614" cy="5757430"/>
          </a:xfrm>
          <a:custGeom>
            <a:avLst/>
            <a:gdLst/>
            <a:ahLst/>
            <a:cxnLst/>
            <a:rect l="l" t="t" r="r" b="b"/>
            <a:pathLst>
              <a:path w="4989195" h="6733309">
                <a:moveTo>
                  <a:pt x="0" y="0"/>
                </a:moveTo>
                <a:lnTo>
                  <a:pt x="4989195" y="0"/>
                </a:lnTo>
                <a:lnTo>
                  <a:pt x="4989195" y="6733310"/>
                </a:lnTo>
                <a:lnTo>
                  <a:pt x="0" y="6733310"/>
                </a:lnTo>
                <a:lnTo>
                  <a:pt x="0" y="0"/>
                </a:lnTo>
                <a:close/>
              </a:path>
            </a:pathLst>
          </a:custGeom>
          <a:blipFill>
            <a:blip r:embed="rId6"/>
            <a:stretch>
              <a:fillRect t="-6172" b="-16049"/>
            </a:stretch>
          </a:blipFill>
        </p:spPr>
      </p:sp>
      <p:sp>
        <p:nvSpPr>
          <p:cNvPr id="10" name="TextBox 10"/>
          <p:cNvSpPr txBox="1"/>
          <p:nvPr/>
        </p:nvSpPr>
        <p:spPr>
          <a:xfrm>
            <a:off x="1257300" y="3241358"/>
            <a:ext cx="8732786" cy="5556885"/>
          </a:xfrm>
          <a:prstGeom prst="rect">
            <a:avLst/>
          </a:prstGeom>
        </p:spPr>
        <p:txBody>
          <a:bodyPr wrap="square" lIns="0" tIns="0" rIns="0" bIns="0" rtlCol="0" anchor="t">
            <a:spAutoFit/>
          </a:bodyPr>
          <a:lstStyle/>
          <a:p>
            <a:pPr algn="l">
              <a:lnSpc>
                <a:spcPts val="3564"/>
              </a:lnSpc>
            </a:pPr>
            <a:r>
              <a:rPr lang="en-US" sz="2970" dirty="0">
                <a:solidFill>
                  <a:srgbClr val="465557"/>
                </a:solidFill>
                <a:latin typeface="Arimo"/>
                <a:ea typeface="Arimo"/>
                <a:cs typeface="Arimo"/>
                <a:sym typeface="Arimo"/>
              </a:rPr>
              <a:t>● </a:t>
            </a:r>
            <a:r>
              <a:rPr lang="en-US" sz="2970" dirty="0" err="1">
                <a:solidFill>
                  <a:srgbClr val="465557"/>
                </a:solidFill>
                <a:latin typeface="Arimo"/>
                <a:ea typeface="Arimo"/>
                <a:cs typeface="Arimo"/>
                <a:sym typeface="Arimo"/>
              </a:rPr>
              <a:t>Çocuğun</a:t>
            </a:r>
            <a:r>
              <a:rPr lang="en-US" sz="2970" dirty="0">
                <a:solidFill>
                  <a:srgbClr val="465557"/>
                </a:solidFill>
                <a:latin typeface="Arimo"/>
                <a:ea typeface="Arimo"/>
                <a:cs typeface="Arimo"/>
                <a:sym typeface="Arimo"/>
              </a:rPr>
              <a:t> </a:t>
            </a:r>
            <a:r>
              <a:rPr lang="en-US" sz="2970" dirty="0" err="1">
                <a:solidFill>
                  <a:srgbClr val="465557"/>
                </a:solidFill>
                <a:latin typeface="Arimo"/>
                <a:ea typeface="Arimo"/>
                <a:cs typeface="Arimo"/>
                <a:sym typeface="Arimo"/>
              </a:rPr>
              <a:t>kendisini</a:t>
            </a:r>
            <a:r>
              <a:rPr lang="en-US" sz="2970" dirty="0">
                <a:solidFill>
                  <a:srgbClr val="465557"/>
                </a:solidFill>
                <a:latin typeface="Arimo"/>
                <a:ea typeface="Arimo"/>
                <a:cs typeface="Arimo"/>
                <a:sym typeface="Arimo"/>
              </a:rPr>
              <a:t> </a:t>
            </a:r>
            <a:r>
              <a:rPr lang="en-US" sz="2970" dirty="0" err="1">
                <a:solidFill>
                  <a:srgbClr val="465557"/>
                </a:solidFill>
                <a:latin typeface="Arimo"/>
                <a:ea typeface="Arimo"/>
                <a:cs typeface="Arimo"/>
                <a:sym typeface="Arimo"/>
              </a:rPr>
              <a:t>ifade</a:t>
            </a:r>
            <a:r>
              <a:rPr lang="en-US" sz="2970" dirty="0">
                <a:solidFill>
                  <a:srgbClr val="465557"/>
                </a:solidFill>
                <a:latin typeface="Arimo"/>
                <a:ea typeface="Arimo"/>
                <a:cs typeface="Arimo"/>
                <a:sym typeface="Arimo"/>
              </a:rPr>
              <a:t> </a:t>
            </a:r>
            <a:r>
              <a:rPr lang="en-US" sz="2970" dirty="0" err="1">
                <a:solidFill>
                  <a:srgbClr val="465557"/>
                </a:solidFill>
                <a:latin typeface="Arimo"/>
                <a:ea typeface="Arimo"/>
                <a:cs typeface="Arimo"/>
                <a:sym typeface="Arimo"/>
              </a:rPr>
              <a:t>edebilmesine</a:t>
            </a:r>
            <a:r>
              <a:rPr lang="en-US" sz="2970" dirty="0">
                <a:solidFill>
                  <a:srgbClr val="465557"/>
                </a:solidFill>
                <a:latin typeface="Arimo"/>
                <a:ea typeface="Arimo"/>
                <a:cs typeface="Arimo"/>
                <a:sym typeface="Arimo"/>
              </a:rPr>
              <a:t> </a:t>
            </a:r>
            <a:r>
              <a:rPr lang="en-US" sz="2970" dirty="0" err="1">
                <a:solidFill>
                  <a:srgbClr val="465557"/>
                </a:solidFill>
                <a:latin typeface="Arimo"/>
                <a:ea typeface="Arimo"/>
                <a:cs typeface="Arimo"/>
                <a:sym typeface="Arimo"/>
              </a:rPr>
              <a:t>izin</a:t>
            </a:r>
            <a:r>
              <a:rPr lang="en-US" sz="2970" dirty="0">
                <a:solidFill>
                  <a:srgbClr val="465557"/>
                </a:solidFill>
                <a:latin typeface="Arimo"/>
                <a:ea typeface="Arimo"/>
                <a:cs typeface="Arimo"/>
                <a:sym typeface="Arimo"/>
              </a:rPr>
              <a:t> </a:t>
            </a:r>
            <a:r>
              <a:rPr lang="en-US" sz="2970" dirty="0" err="1">
                <a:solidFill>
                  <a:srgbClr val="465557"/>
                </a:solidFill>
                <a:latin typeface="Arimo"/>
                <a:ea typeface="Arimo"/>
                <a:cs typeface="Arimo"/>
                <a:sym typeface="Arimo"/>
              </a:rPr>
              <a:t>verilmelidir</a:t>
            </a:r>
            <a:r>
              <a:rPr lang="en-US" sz="2970" dirty="0">
                <a:solidFill>
                  <a:srgbClr val="465557"/>
                </a:solidFill>
                <a:latin typeface="Arimo"/>
                <a:ea typeface="Arimo"/>
                <a:cs typeface="Arimo"/>
                <a:sym typeface="Arimo"/>
              </a:rPr>
              <a:t>. </a:t>
            </a:r>
            <a:r>
              <a:rPr lang="en-US" sz="2970" dirty="0" err="1">
                <a:solidFill>
                  <a:srgbClr val="465557"/>
                </a:solidFill>
                <a:latin typeface="Arimo"/>
                <a:ea typeface="Arimo"/>
                <a:cs typeface="Arimo"/>
                <a:sym typeface="Arimo"/>
              </a:rPr>
              <a:t>Buradaki</a:t>
            </a:r>
            <a:r>
              <a:rPr lang="en-US" sz="2970" dirty="0">
                <a:solidFill>
                  <a:srgbClr val="465557"/>
                </a:solidFill>
                <a:latin typeface="Arimo"/>
                <a:ea typeface="Arimo"/>
                <a:cs typeface="Arimo"/>
                <a:sym typeface="Arimo"/>
              </a:rPr>
              <a:t> </a:t>
            </a:r>
            <a:r>
              <a:rPr lang="en-US" sz="2970" dirty="0" err="1">
                <a:solidFill>
                  <a:srgbClr val="465557"/>
                </a:solidFill>
                <a:latin typeface="Arimo"/>
                <a:ea typeface="Arimo"/>
                <a:cs typeface="Arimo"/>
                <a:sym typeface="Arimo"/>
              </a:rPr>
              <a:t>amaç</a:t>
            </a:r>
            <a:r>
              <a:rPr lang="en-US" sz="2970" dirty="0">
                <a:solidFill>
                  <a:srgbClr val="465557"/>
                </a:solidFill>
                <a:latin typeface="Arimo"/>
                <a:ea typeface="Arimo"/>
                <a:cs typeface="Arimo"/>
                <a:sym typeface="Arimo"/>
              </a:rPr>
              <a:t> </a:t>
            </a:r>
            <a:r>
              <a:rPr lang="en-US" sz="2970" dirty="0" err="1">
                <a:solidFill>
                  <a:srgbClr val="465557"/>
                </a:solidFill>
                <a:latin typeface="Arimo"/>
                <a:ea typeface="Arimo"/>
                <a:cs typeface="Arimo"/>
                <a:sym typeface="Arimo"/>
              </a:rPr>
              <a:t>çocuğun</a:t>
            </a:r>
            <a:r>
              <a:rPr lang="en-US" sz="2970" dirty="0">
                <a:solidFill>
                  <a:srgbClr val="465557"/>
                </a:solidFill>
                <a:latin typeface="Arimo"/>
                <a:ea typeface="Arimo"/>
                <a:cs typeface="Arimo"/>
                <a:sym typeface="Arimo"/>
              </a:rPr>
              <a:t> </a:t>
            </a:r>
            <a:r>
              <a:rPr lang="en-US" sz="2970" dirty="0" err="1">
                <a:solidFill>
                  <a:srgbClr val="465557"/>
                </a:solidFill>
                <a:latin typeface="Arimo"/>
                <a:ea typeface="Arimo"/>
                <a:cs typeface="Arimo"/>
                <a:sym typeface="Arimo"/>
              </a:rPr>
              <a:t>yaşadıklarını</a:t>
            </a:r>
            <a:r>
              <a:rPr lang="en-US" sz="2970" dirty="0">
                <a:solidFill>
                  <a:srgbClr val="465557"/>
                </a:solidFill>
                <a:latin typeface="Arimo"/>
                <a:ea typeface="Arimo"/>
                <a:cs typeface="Arimo"/>
                <a:sym typeface="Arimo"/>
              </a:rPr>
              <a:t> </a:t>
            </a:r>
            <a:r>
              <a:rPr lang="en-US" sz="2970" dirty="0" err="1">
                <a:solidFill>
                  <a:srgbClr val="465557"/>
                </a:solidFill>
                <a:latin typeface="Arimo"/>
                <a:ea typeface="Arimo"/>
                <a:cs typeface="Arimo"/>
                <a:sym typeface="Arimo"/>
              </a:rPr>
              <a:t>anlatmasına</a:t>
            </a:r>
            <a:r>
              <a:rPr lang="en-US" sz="2970" dirty="0">
                <a:solidFill>
                  <a:srgbClr val="465557"/>
                </a:solidFill>
                <a:latin typeface="Arimo"/>
                <a:ea typeface="Arimo"/>
                <a:cs typeface="Arimo"/>
                <a:sym typeface="Arimo"/>
              </a:rPr>
              <a:t> </a:t>
            </a:r>
            <a:r>
              <a:rPr lang="en-US" sz="2970" dirty="0" err="1">
                <a:solidFill>
                  <a:srgbClr val="465557"/>
                </a:solidFill>
                <a:latin typeface="Arimo"/>
                <a:ea typeface="Arimo"/>
                <a:cs typeface="Arimo"/>
                <a:sym typeface="Arimo"/>
              </a:rPr>
              <a:t>yardımcı</a:t>
            </a:r>
            <a:r>
              <a:rPr lang="en-US" sz="2970" dirty="0">
                <a:solidFill>
                  <a:srgbClr val="465557"/>
                </a:solidFill>
                <a:latin typeface="Arimo"/>
                <a:ea typeface="Arimo"/>
                <a:cs typeface="Arimo"/>
                <a:sym typeface="Arimo"/>
              </a:rPr>
              <a:t> </a:t>
            </a:r>
            <a:r>
              <a:rPr lang="en-US" sz="2970" dirty="0" err="1">
                <a:solidFill>
                  <a:srgbClr val="465557"/>
                </a:solidFill>
                <a:latin typeface="Arimo"/>
                <a:ea typeface="Arimo"/>
                <a:cs typeface="Arimo"/>
                <a:sym typeface="Arimo"/>
              </a:rPr>
              <a:t>olmak</a:t>
            </a:r>
            <a:r>
              <a:rPr lang="en-US" sz="2970" dirty="0">
                <a:solidFill>
                  <a:srgbClr val="465557"/>
                </a:solidFill>
                <a:latin typeface="Arimo"/>
                <a:ea typeface="Arimo"/>
                <a:cs typeface="Arimo"/>
                <a:sym typeface="Arimo"/>
              </a:rPr>
              <a:t> </a:t>
            </a:r>
            <a:r>
              <a:rPr lang="en-US" sz="2970" dirty="0" err="1">
                <a:solidFill>
                  <a:srgbClr val="465557"/>
                </a:solidFill>
                <a:latin typeface="Arimo"/>
                <a:ea typeface="Arimo"/>
                <a:cs typeface="Arimo"/>
                <a:sym typeface="Arimo"/>
              </a:rPr>
              <a:t>ve</a:t>
            </a:r>
            <a:r>
              <a:rPr lang="en-US" sz="2970" dirty="0">
                <a:solidFill>
                  <a:srgbClr val="465557"/>
                </a:solidFill>
                <a:latin typeface="Arimo"/>
                <a:ea typeface="Arimo"/>
                <a:cs typeface="Arimo"/>
                <a:sym typeface="Arimo"/>
              </a:rPr>
              <a:t> </a:t>
            </a:r>
            <a:r>
              <a:rPr lang="en-US" sz="2970" dirty="0" err="1">
                <a:solidFill>
                  <a:srgbClr val="465557"/>
                </a:solidFill>
                <a:latin typeface="Arimo"/>
                <a:ea typeface="Arimo"/>
                <a:cs typeface="Arimo"/>
                <a:sym typeface="Arimo"/>
              </a:rPr>
              <a:t>önemsendiğini</a:t>
            </a:r>
            <a:r>
              <a:rPr lang="en-US" sz="2970" dirty="0">
                <a:solidFill>
                  <a:srgbClr val="465557"/>
                </a:solidFill>
                <a:latin typeface="Arimo"/>
                <a:ea typeface="Arimo"/>
                <a:cs typeface="Arimo"/>
                <a:sym typeface="Arimo"/>
              </a:rPr>
              <a:t> </a:t>
            </a:r>
            <a:r>
              <a:rPr lang="en-US" sz="2970" dirty="0" err="1">
                <a:solidFill>
                  <a:srgbClr val="465557"/>
                </a:solidFill>
                <a:latin typeface="Arimo"/>
                <a:ea typeface="Arimo"/>
                <a:cs typeface="Arimo"/>
                <a:sym typeface="Arimo"/>
              </a:rPr>
              <a:t>hissetmesini</a:t>
            </a:r>
            <a:r>
              <a:rPr lang="en-US" sz="2970" dirty="0">
                <a:solidFill>
                  <a:srgbClr val="465557"/>
                </a:solidFill>
                <a:latin typeface="Arimo"/>
                <a:ea typeface="Arimo"/>
                <a:cs typeface="Arimo"/>
                <a:sym typeface="Arimo"/>
              </a:rPr>
              <a:t> </a:t>
            </a:r>
            <a:r>
              <a:rPr lang="en-US" sz="2970" dirty="0" err="1">
                <a:solidFill>
                  <a:srgbClr val="465557"/>
                </a:solidFill>
                <a:latin typeface="Arimo"/>
                <a:ea typeface="Arimo"/>
                <a:cs typeface="Arimo"/>
                <a:sym typeface="Arimo"/>
              </a:rPr>
              <a:t>sağlamaktır</a:t>
            </a:r>
            <a:r>
              <a:rPr lang="en-US" sz="2970" dirty="0">
                <a:solidFill>
                  <a:srgbClr val="465557"/>
                </a:solidFill>
                <a:latin typeface="Arimo"/>
                <a:ea typeface="Arimo"/>
                <a:cs typeface="Arimo"/>
                <a:sym typeface="Arimo"/>
              </a:rPr>
              <a:t>. </a:t>
            </a:r>
          </a:p>
          <a:p>
            <a:pPr algn="l">
              <a:lnSpc>
                <a:spcPts val="3564"/>
              </a:lnSpc>
            </a:pPr>
            <a:r>
              <a:rPr lang="en-US" sz="2970" dirty="0">
                <a:solidFill>
                  <a:srgbClr val="465557"/>
                </a:solidFill>
                <a:latin typeface="Arimo"/>
                <a:ea typeface="Arimo"/>
                <a:cs typeface="Arimo"/>
                <a:sym typeface="Arimo"/>
              </a:rPr>
              <a:t> </a:t>
            </a:r>
          </a:p>
          <a:p>
            <a:pPr algn="l">
              <a:lnSpc>
                <a:spcPts val="3564"/>
              </a:lnSpc>
            </a:pPr>
            <a:r>
              <a:rPr lang="en-US" sz="2970" dirty="0">
                <a:solidFill>
                  <a:srgbClr val="465557"/>
                </a:solidFill>
                <a:latin typeface="Arimo"/>
                <a:ea typeface="Arimo"/>
                <a:cs typeface="Arimo"/>
                <a:sym typeface="Arimo"/>
              </a:rPr>
              <a:t>● </a:t>
            </a:r>
            <a:r>
              <a:rPr lang="en-US" sz="2970" dirty="0" err="1">
                <a:solidFill>
                  <a:srgbClr val="465557"/>
                </a:solidFill>
                <a:latin typeface="Arimo"/>
                <a:ea typeface="Arimo"/>
                <a:cs typeface="Arimo"/>
                <a:sym typeface="Arimo"/>
              </a:rPr>
              <a:t>Çocuğun</a:t>
            </a:r>
            <a:r>
              <a:rPr lang="en-US" sz="2970" dirty="0">
                <a:solidFill>
                  <a:srgbClr val="465557"/>
                </a:solidFill>
                <a:latin typeface="Arimo"/>
                <a:ea typeface="Arimo"/>
                <a:cs typeface="Arimo"/>
                <a:sym typeface="Arimo"/>
              </a:rPr>
              <a:t> </a:t>
            </a:r>
            <a:r>
              <a:rPr lang="en-US" sz="2970" dirty="0" err="1">
                <a:solidFill>
                  <a:srgbClr val="465557"/>
                </a:solidFill>
                <a:latin typeface="Arimo"/>
                <a:ea typeface="Arimo"/>
                <a:cs typeface="Arimo"/>
                <a:sym typeface="Arimo"/>
              </a:rPr>
              <a:t>davranışlarıyla</a:t>
            </a:r>
            <a:r>
              <a:rPr lang="en-US" sz="2970" dirty="0">
                <a:solidFill>
                  <a:srgbClr val="465557"/>
                </a:solidFill>
                <a:latin typeface="Arimo"/>
                <a:ea typeface="Arimo"/>
                <a:cs typeface="Arimo"/>
                <a:sym typeface="Arimo"/>
              </a:rPr>
              <a:t> </a:t>
            </a:r>
            <a:r>
              <a:rPr lang="en-US" sz="2970" dirty="0" err="1">
                <a:solidFill>
                  <a:srgbClr val="465557"/>
                </a:solidFill>
                <a:latin typeface="Arimo"/>
                <a:ea typeface="Arimo"/>
                <a:cs typeface="Arimo"/>
                <a:sym typeface="Arimo"/>
              </a:rPr>
              <a:t>beraber</a:t>
            </a:r>
            <a:r>
              <a:rPr lang="en-US" sz="2970" dirty="0">
                <a:solidFill>
                  <a:srgbClr val="465557"/>
                </a:solidFill>
                <a:latin typeface="Arimo"/>
                <a:ea typeface="Arimo"/>
                <a:cs typeface="Arimo"/>
                <a:sym typeface="Arimo"/>
              </a:rPr>
              <a:t> </a:t>
            </a:r>
            <a:r>
              <a:rPr lang="en-US" sz="2970" dirty="0" err="1">
                <a:solidFill>
                  <a:srgbClr val="465557"/>
                </a:solidFill>
                <a:latin typeface="Arimo"/>
                <a:ea typeface="Arimo"/>
                <a:cs typeface="Arimo"/>
                <a:sym typeface="Arimo"/>
              </a:rPr>
              <a:t>duyguları</a:t>
            </a:r>
            <a:r>
              <a:rPr lang="en-US" sz="2970" dirty="0">
                <a:solidFill>
                  <a:srgbClr val="465557"/>
                </a:solidFill>
                <a:latin typeface="Arimo"/>
                <a:ea typeface="Arimo"/>
                <a:cs typeface="Arimo"/>
                <a:sym typeface="Arimo"/>
              </a:rPr>
              <a:t> </a:t>
            </a:r>
            <a:r>
              <a:rPr lang="en-US" sz="2970" dirty="0" err="1">
                <a:solidFill>
                  <a:srgbClr val="465557"/>
                </a:solidFill>
                <a:latin typeface="Arimo"/>
                <a:ea typeface="Arimo"/>
                <a:cs typeface="Arimo"/>
                <a:sym typeface="Arimo"/>
              </a:rPr>
              <a:t>hakkında</a:t>
            </a:r>
            <a:r>
              <a:rPr lang="en-US" sz="2970" dirty="0">
                <a:solidFill>
                  <a:srgbClr val="465557"/>
                </a:solidFill>
                <a:latin typeface="Arimo"/>
                <a:ea typeface="Arimo"/>
                <a:cs typeface="Arimo"/>
                <a:sym typeface="Arimo"/>
              </a:rPr>
              <a:t> </a:t>
            </a:r>
            <a:r>
              <a:rPr lang="en-US" sz="2970" dirty="0" err="1">
                <a:solidFill>
                  <a:srgbClr val="465557"/>
                </a:solidFill>
                <a:latin typeface="Arimo"/>
                <a:ea typeface="Arimo"/>
                <a:cs typeface="Arimo"/>
                <a:sym typeface="Arimo"/>
              </a:rPr>
              <a:t>konuşması</a:t>
            </a:r>
            <a:r>
              <a:rPr lang="en-US" sz="2970" dirty="0">
                <a:solidFill>
                  <a:srgbClr val="465557"/>
                </a:solidFill>
                <a:latin typeface="Arimo"/>
                <a:ea typeface="Arimo"/>
                <a:cs typeface="Arimo"/>
                <a:sym typeface="Arimo"/>
              </a:rPr>
              <a:t> </a:t>
            </a:r>
            <a:r>
              <a:rPr lang="en-US" sz="2970" dirty="0" err="1">
                <a:solidFill>
                  <a:srgbClr val="465557"/>
                </a:solidFill>
                <a:latin typeface="Arimo"/>
                <a:ea typeface="Arimo"/>
                <a:cs typeface="Arimo"/>
                <a:sym typeface="Arimo"/>
              </a:rPr>
              <a:t>teşvik</a:t>
            </a:r>
            <a:r>
              <a:rPr lang="en-US" sz="2970" dirty="0">
                <a:solidFill>
                  <a:srgbClr val="465557"/>
                </a:solidFill>
                <a:latin typeface="Arimo"/>
                <a:ea typeface="Arimo"/>
                <a:cs typeface="Arimo"/>
                <a:sym typeface="Arimo"/>
              </a:rPr>
              <a:t> </a:t>
            </a:r>
            <a:r>
              <a:rPr lang="en-US" sz="2970" dirty="0" err="1">
                <a:solidFill>
                  <a:srgbClr val="465557"/>
                </a:solidFill>
                <a:latin typeface="Arimo"/>
                <a:ea typeface="Arimo"/>
                <a:cs typeface="Arimo"/>
                <a:sym typeface="Arimo"/>
              </a:rPr>
              <a:t>edilmelidir</a:t>
            </a:r>
            <a:r>
              <a:rPr lang="en-US" sz="2970" dirty="0">
                <a:solidFill>
                  <a:srgbClr val="465557"/>
                </a:solidFill>
                <a:latin typeface="Arimo"/>
                <a:ea typeface="Arimo"/>
                <a:cs typeface="Arimo"/>
                <a:sym typeface="Arimo"/>
              </a:rPr>
              <a:t>. </a:t>
            </a:r>
          </a:p>
          <a:p>
            <a:pPr algn="l">
              <a:lnSpc>
                <a:spcPts val="3564"/>
              </a:lnSpc>
            </a:pPr>
            <a:endParaRPr lang="en-US" sz="2970" dirty="0">
              <a:solidFill>
                <a:srgbClr val="465557"/>
              </a:solidFill>
              <a:latin typeface="Arimo"/>
              <a:ea typeface="Arimo"/>
              <a:cs typeface="Arimo"/>
              <a:sym typeface="Arimo"/>
            </a:endParaRPr>
          </a:p>
          <a:p>
            <a:pPr algn="l">
              <a:lnSpc>
                <a:spcPts val="3564"/>
              </a:lnSpc>
            </a:pPr>
            <a:r>
              <a:rPr lang="en-US" sz="2970" dirty="0">
                <a:solidFill>
                  <a:srgbClr val="465557"/>
                </a:solidFill>
                <a:latin typeface="Arimo"/>
                <a:ea typeface="Arimo"/>
                <a:cs typeface="Arimo"/>
                <a:sym typeface="Arimo"/>
              </a:rPr>
              <a:t>● </a:t>
            </a:r>
            <a:r>
              <a:rPr lang="en-US" sz="2970" dirty="0" err="1">
                <a:solidFill>
                  <a:srgbClr val="465557"/>
                </a:solidFill>
                <a:latin typeface="Arimo"/>
                <a:ea typeface="Arimo"/>
                <a:cs typeface="Arimo"/>
                <a:sym typeface="Arimo"/>
              </a:rPr>
              <a:t>Öfkenin</a:t>
            </a:r>
            <a:r>
              <a:rPr lang="en-US" sz="2970" dirty="0">
                <a:solidFill>
                  <a:srgbClr val="465557"/>
                </a:solidFill>
                <a:latin typeface="Arimo"/>
                <a:ea typeface="Arimo"/>
                <a:cs typeface="Arimo"/>
                <a:sym typeface="Arimo"/>
              </a:rPr>
              <a:t> normal </a:t>
            </a:r>
            <a:r>
              <a:rPr lang="en-US" sz="2970" dirty="0" err="1">
                <a:solidFill>
                  <a:srgbClr val="465557"/>
                </a:solidFill>
                <a:latin typeface="Arimo"/>
                <a:ea typeface="Arimo"/>
                <a:cs typeface="Arimo"/>
                <a:sym typeface="Arimo"/>
              </a:rPr>
              <a:t>bir</a:t>
            </a:r>
            <a:r>
              <a:rPr lang="en-US" sz="2970" dirty="0">
                <a:solidFill>
                  <a:srgbClr val="465557"/>
                </a:solidFill>
                <a:latin typeface="Arimo"/>
                <a:ea typeface="Arimo"/>
                <a:cs typeface="Arimo"/>
                <a:sym typeface="Arimo"/>
              </a:rPr>
              <a:t> </a:t>
            </a:r>
            <a:r>
              <a:rPr lang="en-US" sz="2970" dirty="0" err="1">
                <a:solidFill>
                  <a:srgbClr val="465557"/>
                </a:solidFill>
                <a:latin typeface="Arimo"/>
                <a:ea typeface="Arimo"/>
                <a:cs typeface="Arimo"/>
                <a:sym typeface="Arimo"/>
              </a:rPr>
              <a:t>duygu</a:t>
            </a:r>
            <a:r>
              <a:rPr lang="en-US" sz="2970" dirty="0">
                <a:solidFill>
                  <a:srgbClr val="465557"/>
                </a:solidFill>
                <a:latin typeface="Arimo"/>
                <a:ea typeface="Arimo"/>
                <a:cs typeface="Arimo"/>
                <a:sym typeface="Arimo"/>
              </a:rPr>
              <a:t> </a:t>
            </a:r>
            <a:r>
              <a:rPr lang="en-US" sz="2970" dirty="0" err="1">
                <a:solidFill>
                  <a:srgbClr val="465557"/>
                </a:solidFill>
                <a:latin typeface="Arimo"/>
                <a:ea typeface="Arimo"/>
                <a:cs typeface="Arimo"/>
                <a:sym typeface="Arimo"/>
              </a:rPr>
              <a:t>olduğu</a:t>
            </a:r>
            <a:r>
              <a:rPr lang="en-US" sz="2970" dirty="0">
                <a:solidFill>
                  <a:srgbClr val="465557"/>
                </a:solidFill>
                <a:latin typeface="Arimo"/>
                <a:ea typeface="Arimo"/>
                <a:cs typeface="Arimo"/>
                <a:sym typeface="Arimo"/>
              </a:rPr>
              <a:t>, </a:t>
            </a:r>
            <a:r>
              <a:rPr lang="en-US" sz="2970" dirty="0" err="1">
                <a:solidFill>
                  <a:srgbClr val="465557"/>
                </a:solidFill>
                <a:latin typeface="Arimo"/>
                <a:ea typeface="Arimo"/>
                <a:cs typeface="Arimo"/>
                <a:sym typeface="Arimo"/>
              </a:rPr>
              <a:t>herkesin</a:t>
            </a:r>
            <a:r>
              <a:rPr lang="en-US" sz="2970" dirty="0">
                <a:solidFill>
                  <a:srgbClr val="465557"/>
                </a:solidFill>
                <a:latin typeface="Arimo"/>
                <a:ea typeface="Arimo"/>
                <a:cs typeface="Arimo"/>
                <a:sym typeface="Arimo"/>
              </a:rPr>
              <a:t> </a:t>
            </a:r>
            <a:r>
              <a:rPr lang="en-US" sz="2970" dirty="0" err="1">
                <a:solidFill>
                  <a:srgbClr val="465557"/>
                </a:solidFill>
                <a:latin typeface="Arimo"/>
                <a:ea typeface="Arimo"/>
                <a:cs typeface="Arimo"/>
                <a:sym typeface="Arimo"/>
              </a:rPr>
              <a:t>bu</a:t>
            </a:r>
            <a:r>
              <a:rPr lang="en-US" sz="2970" dirty="0">
                <a:solidFill>
                  <a:srgbClr val="465557"/>
                </a:solidFill>
                <a:latin typeface="Arimo"/>
                <a:ea typeface="Arimo"/>
                <a:cs typeface="Arimo"/>
                <a:sym typeface="Arimo"/>
              </a:rPr>
              <a:t> </a:t>
            </a:r>
            <a:r>
              <a:rPr lang="en-US" sz="2970" dirty="0" err="1">
                <a:solidFill>
                  <a:srgbClr val="465557"/>
                </a:solidFill>
                <a:latin typeface="Arimo"/>
                <a:ea typeface="Arimo"/>
                <a:cs typeface="Arimo"/>
                <a:sym typeface="Arimo"/>
              </a:rPr>
              <a:t>duyguyu</a:t>
            </a:r>
            <a:r>
              <a:rPr lang="en-US" sz="2970" dirty="0">
                <a:solidFill>
                  <a:srgbClr val="465557"/>
                </a:solidFill>
                <a:latin typeface="Arimo"/>
                <a:ea typeface="Arimo"/>
                <a:cs typeface="Arimo"/>
                <a:sym typeface="Arimo"/>
              </a:rPr>
              <a:t> </a:t>
            </a:r>
            <a:r>
              <a:rPr lang="en-US" sz="2970" dirty="0" err="1">
                <a:solidFill>
                  <a:srgbClr val="465557"/>
                </a:solidFill>
                <a:latin typeface="Arimo"/>
                <a:ea typeface="Arimo"/>
                <a:cs typeface="Arimo"/>
                <a:sym typeface="Arimo"/>
              </a:rPr>
              <a:t>yaşadığı</a:t>
            </a:r>
            <a:r>
              <a:rPr lang="en-US" sz="2970" dirty="0">
                <a:solidFill>
                  <a:srgbClr val="465557"/>
                </a:solidFill>
                <a:latin typeface="Arimo"/>
                <a:ea typeface="Arimo"/>
                <a:cs typeface="Arimo"/>
                <a:sym typeface="Arimo"/>
              </a:rPr>
              <a:t>, </a:t>
            </a:r>
            <a:r>
              <a:rPr lang="en-US" sz="2970" dirty="0" err="1">
                <a:solidFill>
                  <a:srgbClr val="465557"/>
                </a:solidFill>
                <a:latin typeface="Arimo"/>
                <a:ea typeface="Arimo"/>
                <a:cs typeface="Arimo"/>
                <a:sym typeface="Arimo"/>
              </a:rPr>
              <a:t>önemli</a:t>
            </a:r>
            <a:r>
              <a:rPr lang="en-US" sz="2970" dirty="0">
                <a:solidFill>
                  <a:srgbClr val="465557"/>
                </a:solidFill>
                <a:latin typeface="Arimo"/>
                <a:ea typeface="Arimo"/>
                <a:cs typeface="Arimo"/>
                <a:sym typeface="Arimo"/>
              </a:rPr>
              <a:t> </a:t>
            </a:r>
            <a:r>
              <a:rPr lang="en-US" sz="2970" dirty="0" err="1">
                <a:solidFill>
                  <a:srgbClr val="465557"/>
                </a:solidFill>
                <a:latin typeface="Arimo"/>
                <a:ea typeface="Arimo"/>
                <a:cs typeface="Arimo"/>
                <a:sym typeface="Arimo"/>
              </a:rPr>
              <a:t>olanın</a:t>
            </a:r>
            <a:r>
              <a:rPr lang="en-US" sz="2970" dirty="0">
                <a:solidFill>
                  <a:srgbClr val="465557"/>
                </a:solidFill>
                <a:latin typeface="Arimo"/>
                <a:ea typeface="Arimo"/>
                <a:cs typeface="Arimo"/>
                <a:sym typeface="Arimo"/>
              </a:rPr>
              <a:t> </a:t>
            </a:r>
            <a:r>
              <a:rPr lang="en-US" sz="2970" dirty="0" err="1">
                <a:solidFill>
                  <a:srgbClr val="465557"/>
                </a:solidFill>
                <a:latin typeface="Arimo"/>
                <a:ea typeface="Arimo"/>
                <a:cs typeface="Arimo"/>
                <a:sym typeface="Arimo"/>
              </a:rPr>
              <a:t>doğru</a:t>
            </a:r>
            <a:r>
              <a:rPr lang="en-US" sz="2970" dirty="0">
                <a:solidFill>
                  <a:srgbClr val="465557"/>
                </a:solidFill>
                <a:latin typeface="Arimo"/>
                <a:ea typeface="Arimo"/>
                <a:cs typeface="Arimo"/>
                <a:sym typeface="Arimo"/>
              </a:rPr>
              <a:t> </a:t>
            </a:r>
            <a:r>
              <a:rPr lang="en-US" sz="2970" dirty="0" err="1">
                <a:solidFill>
                  <a:srgbClr val="465557"/>
                </a:solidFill>
                <a:latin typeface="Arimo"/>
                <a:ea typeface="Arimo"/>
                <a:cs typeface="Arimo"/>
                <a:sym typeface="Arimo"/>
              </a:rPr>
              <a:t>baş</a:t>
            </a:r>
            <a:r>
              <a:rPr lang="en-US" sz="2970" dirty="0">
                <a:solidFill>
                  <a:srgbClr val="465557"/>
                </a:solidFill>
                <a:latin typeface="Arimo"/>
                <a:ea typeface="Arimo"/>
                <a:cs typeface="Arimo"/>
                <a:sym typeface="Arimo"/>
              </a:rPr>
              <a:t> </a:t>
            </a:r>
            <a:r>
              <a:rPr lang="en-US" sz="2970" dirty="0" err="1">
                <a:solidFill>
                  <a:srgbClr val="465557"/>
                </a:solidFill>
                <a:latin typeface="Arimo"/>
                <a:ea typeface="Arimo"/>
                <a:cs typeface="Arimo"/>
                <a:sym typeface="Arimo"/>
              </a:rPr>
              <a:t>etme</a:t>
            </a:r>
            <a:r>
              <a:rPr lang="en-US" sz="2970" dirty="0">
                <a:solidFill>
                  <a:srgbClr val="465557"/>
                </a:solidFill>
                <a:latin typeface="Arimo"/>
                <a:ea typeface="Arimo"/>
                <a:cs typeface="Arimo"/>
                <a:sym typeface="Arimo"/>
              </a:rPr>
              <a:t> </a:t>
            </a:r>
            <a:r>
              <a:rPr lang="en-US" sz="2970" dirty="0" err="1">
                <a:solidFill>
                  <a:srgbClr val="465557"/>
                </a:solidFill>
                <a:latin typeface="Arimo"/>
                <a:ea typeface="Arimo"/>
                <a:cs typeface="Arimo"/>
                <a:sym typeface="Arimo"/>
              </a:rPr>
              <a:t>yöntemlerini</a:t>
            </a:r>
            <a:r>
              <a:rPr lang="en-US" sz="2970" dirty="0">
                <a:solidFill>
                  <a:srgbClr val="465557"/>
                </a:solidFill>
                <a:latin typeface="Arimo"/>
                <a:ea typeface="Arimo"/>
                <a:cs typeface="Arimo"/>
                <a:sym typeface="Arimo"/>
              </a:rPr>
              <a:t> </a:t>
            </a:r>
            <a:r>
              <a:rPr lang="en-US" sz="2970" dirty="0" err="1">
                <a:solidFill>
                  <a:srgbClr val="465557"/>
                </a:solidFill>
                <a:latin typeface="Arimo"/>
                <a:ea typeface="Arimo"/>
                <a:cs typeface="Arimo"/>
                <a:sym typeface="Arimo"/>
              </a:rPr>
              <a:t>kullanmak</a:t>
            </a:r>
            <a:r>
              <a:rPr lang="en-US" sz="2970" dirty="0">
                <a:solidFill>
                  <a:srgbClr val="465557"/>
                </a:solidFill>
                <a:latin typeface="Arimo"/>
                <a:ea typeface="Arimo"/>
                <a:cs typeface="Arimo"/>
                <a:sym typeface="Arimo"/>
              </a:rPr>
              <a:t> </a:t>
            </a:r>
            <a:r>
              <a:rPr lang="en-US" sz="2970" dirty="0" err="1">
                <a:solidFill>
                  <a:srgbClr val="465557"/>
                </a:solidFill>
                <a:latin typeface="Arimo"/>
                <a:ea typeface="Arimo"/>
                <a:cs typeface="Arimo"/>
                <a:sym typeface="Arimo"/>
              </a:rPr>
              <a:t>olduğu</a:t>
            </a:r>
            <a:r>
              <a:rPr lang="en-US" sz="2970" dirty="0">
                <a:solidFill>
                  <a:srgbClr val="465557"/>
                </a:solidFill>
                <a:latin typeface="Arimo"/>
                <a:ea typeface="Arimo"/>
                <a:cs typeface="Arimo"/>
                <a:sym typeface="Arimo"/>
              </a:rPr>
              <a:t> </a:t>
            </a:r>
            <a:r>
              <a:rPr lang="en-US" sz="2970" dirty="0" err="1">
                <a:solidFill>
                  <a:srgbClr val="465557"/>
                </a:solidFill>
                <a:latin typeface="Arimo"/>
                <a:ea typeface="Arimo"/>
                <a:cs typeface="Arimo"/>
                <a:sym typeface="Arimo"/>
              </a:rPr>
              <a:t>vurgulanmalıdır</a:t>
            </a:r>
            <a:r>
              <a:rPr lang="en-US" sz="2970" dirty="0">
                <a:solidFill>
                  <a:srgbClr val="465557"/>
                </a:solidFill>
                <a:latin typeface="Arimo"/>
                <a:ea typeface="Arimo"/>
                <a:cs typeface="Arimo"/>
                <a:sym typeface="Arimo"/>
              </a:rPr>
              <a:t>.</a:t>
            </a:r>
          </a:p>
          <a:p>
            <a:pPr algn="l">
              <a:lnSpc>
                <a:spcPts val="3564"/>
              </a:lnSpc>
            </a:pPr>
            <a:endParaRPr lang="en-US" sz="2970" dirty="0">
              <a:solidFill>
                <a:srgbClr val="465557"/>
              </a:solidFill>
              <a:latin typeface="Arimo"/>
              <a:ea typeface="Arimo"/>
              <a:cs typeface="Arimo"/>
              <a:sym typeface="Arimo"/>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4441214" y="0"/>
            <a:ext cx="2001481" cy="10287000"/>
            <a:chOff x="0" y="0"/>
            <a:chExt cx="2668642" cy="13716000"/>
          </a:xfrm>
        </p:grpSpPr>
        <p:sp>
          <p:nvSpPr>
            <p:cNvPr id="3" name="Freeform 3"/>
            <p:cNvSpPr/>
            <p:nvPr/>
          </p:nvSpPr>
          <p:spPr>
            <a:xfrm>
              <a:off x="0" y="0"/>
              <a:ext cx="2668651" cy="13716000"/>
            </a:xfrm>
            <a:custGeom>
              <a:avLst/>
              <a:gdLst/>
              <a:ahLst/>
              <a:cxnLst/>
              <a:rect l="l" t="t" r="r" b="b"/>
              <a:pathLst>
                <a:path w="2668651" h="13716000">
                  <a:moveTo>
                    <a:pt x="0" y="0"/>
                  </a:moveTo>
                  <a:lnTo>
                    <a:pt x="2668651" y="0"/>
                  </a:lnTo>
                  <a:lnTo>
                    <a:pt x="2668651" y="13716000"/>
                  </a:lnTo>
                  <a:lnTo>
                    <a:pt x="0" y="13716000"/>
                  </a:lnTo>
                  <a:close/>
                </a:path>
              </a:pathLst>
            </a:custGeom>
            <a:solidFill>
              <a:srgbClr val="BED6DA">
                <a:alpha val="49804"/>
              </a:srgbClr>
            </a:solidFill>
          </p:spPr>
        </p:sp>
      </p:grpSp>
      <p:sp>
        <p:nvSpPr>
          <p:cNvPr id="4" name="Freeform 4"/>
          <p:cNvSpPr/>
          <p:nvPr/>
        </p:nvSpPr>
        <p:spPr>
          <a:xfrm>
            <a:off x="14630400" y="0"/>
            <a:ext cx="3657600" cy="3105150"/>
          </a:xfrm>
          <a:custGeom>
            <a:avLst/>
            <a:gdLst/>
            <a:ahLst/>
            <a:cxnLst/>
            <a:rect l="l" t="t" r="r" b="b"/>
            <a:pathLst>
              <a:path w="3657600" h="3105150">
                <a:moveTo>
                  <a:pt x="0" y="0"/>
                </a:moveTo>
                <a:lnTo>
                  <a:pt x="3657600" y="0"/>
                </a:lnTo>
                <a:lnTo>
                  <a:pt x="3657600" y="3105150"/>
                </a:lnTo>
                <a:lnTo>
                  <a:pt x="0" y="3105150"/>
                </a:lnTo>
                <a:lnTo>
                  <a:pt x="0" y="0"/>
                </a:lnTo>
                <a:close/>
              </a:path>
            </a:pathLst>
          </a:custGeom>
          <a:blipFill>
            <a:blip r:embed="rId2">
              <a:extLst>
                <a:ext uri="{96DAC541-7B7A-43D3-8B79-37D633B846F1}">
                  <asvg:svgBlip xmlns:asvg="http://schemas.microsoft.com/office/drawing/2016/SVG/main" r:embed="rId3"/>
                </a:ext>
              </a:extLst>
            </a:blip>
            <a:stretch>
              <a:fillRect t="-153" b="-153"/>
            </a:stretch>
          </a:blipFill>
        </p:spPr>
      </p:sp>
      <p:sp>
        <p:nvSpPr>
          <p:cNvPr id="5" name="Freeform 5"/>
          <p:cNvSpPr/>
          <p:nvPr/>
        </p:nvSpPr>
        <p:spPr>
          <a:xfrm>
            <a:off x="0" y="5925699"/>
            <a:ext cx="4508706" cy="3336543"/>
          </a:xfrm>
          <a:custGeom>
            <a:avLst/>
            <a:gdLst/>
            <a:ahLst/>
            <a:cxnLst/>
            <a:rect l="l" t="t" r="r" b="b"/>
            <a:pathLst>
              <a:path w="4508706" h="3336543">
                <a:moveTo>
                  <a:pt x="0" y="0"/>
                </a:moveTo>
                <a:lnTo>
                  <a:pt x="4508706" y="0"/>
                </a:lnTo>
                <a:lnTo>
                  <a:pt x="4508706" y="3336543"/>
                </a:lnTo>
                <a:lnTo>
                  <a:pt x="0" y="3336543"/>
                </a:lnTo>
                <a:lnTo>
                  <a:pt x="0" y="0"/>
                </a:lnTo>
                <a:close/>
              </a:path>
            </a:pathLst>
          </a:custGeom>
          <a:blipFill>
            <a:blip r:embed="rId4">
              <a:extLst>
                <a:ext uri="{96DAC541-7B7A-43D3-8B79-37D633B846F1}">
                  <asvg:svgBlip xmlns:asvg="http://schemas.microsoft.com/office/drawing/2016/SVG/main" r:embed="rId5"/>
                </a:ext>
              </a:extLst>
            </a:blip>
            <a:stretch>
              <a:fillRect l="-40678" b="-338"/>
            </a:stretch>
          </a:blipFill>
        </p:spPr>
      </p:sp>
      <p:grpSp>
        <p:nvGrpSpPr>
          <p:cNvPr id="6" name="Group 6"/>
          <p:cNvGrpSpPr/>
          <p:nvPr/>
        </p:nvGrpSpPr>
        <p:grpSpPr>
          <a:xfrm>
            <a:off x="1165860" y="548640"/>
            <a:ext cx="16379589" cy="1951673"/>
            <a:chOff x="0" y="0"/>
            <a:chExt cx="21839452" cy="2602230"/>
          </a:xfrm>
        </p:grpSpPr>
        <p:sp>
          <p:nvSpPr>
            <p:cNvPr id="7" name="Freeform 7"/>
            <p:cNvSpPr/>
            <p:nvPr/>
          </p:nvSpPr>
          <p:spPr>
            <a:xfrm>
              <a:off x="58444" y="0"/>
              <a:ext cx="21781008" cy="2602230"/>
            </a:xfrm>
            <a:custGeom>
              <a:avLst/>
              <a:gdLst/>
              <a:ahLst/>
              <a:cxnLst/>
              <a:rect l="l" t="t" r="r" b="b"/>
              <a:pathLst>
                <a:path w="21781008" h="2602230">
                  <a:moveTo>
                    <a:pt x="0" y="0"/>
                  </a:moveTo>
                  <a:lnTo>
                    <a:pt x="21781008" y="0"/>
                  </a:lnTo>
                  <a:lnTo>
                    <a:pt x="21781008" y="2602230"/>
                  </a:lnTo>
                  <a:lnTo>
                    <a:pt x="0" y="2602230"/>
                  </a:lnTo>
                  <a:close/>
                </a:path>
              </a:pathLst>
            </a:custGeom>
            <a:solidFill>
              <a:srgbClr val="D4E3ED"/>
            </a:solidFill>
          </p:spPr>
        </p:sp>
        <p:sp>
          <p:nvSpPr>
            <p:cNvPr id="8" name="TextBox 8"/>
            <p:cNvSpPr txBox="1"/>
            <p:nvPr/>
          </p:nvSpPr>
          <p:spPr>
            <a:xfrm>
              <a:off x="0" y="38100"/>
              <a:ext cx="21781008" cy="2564130"/>
            </a:xfrm>
            <a:prstGeom prst="rect">
              <a:avLst/>
            </a:prstGeom>
          </p:spPr>
          <p:txBody>
            <a:bodyPr lIns="50800" tIns="50800" rIns="50800" bIns="50800" rtlCol="0" anchor="b"/>
            <a:lstStyle/>
            <a:p>
              <a:pPr algn="ctr">
                <a:lnSpc>
                  <a:spcPts val="7128"/>
                </a:lnSpc>
              </a:pPr>
              <a:r>
                <a:rPr lang="en-US" sz="6600" b="1" dirty="0">
                  <a:latin typeface="Arimo Bold"/>
                  <a:ea typeface="Arimo Bold"/>
                  <a:cs typeface="Arimo Bold"/>
                  <a:sym typeface="Arimo Bold"/>
                </a:rPr>
                <a:t>ŞİDDET UYGULAYAN ÇOCUKLARINIZA NASIL YARDIMCI OLABİLİRSİNİZ?</a:t>
              </a:r>
            </a:p>
          </p:txBody>
        </p:sp>
      </p:grpSp>
      <p:sp>
        <p:nvSpPr>
          <p:cNvPr id="9" name="Freeform 9"/>
          <p:cNvSpPr/>
          <p:nvPr/>
        </p:nvSpPr>
        <p:spPr>
          <a:xfrm>
            <a:off x="11201400" y="5219488"/>
            <a:ext cx="6177514" cy="4748964"/>
          </a:xfrm>
          <a:custGeom>
            <a:avLst/>
            <a:gdLst/>
            <a:ahLst/>
            <a:cxnLst/>
            <a:rect l="l" t="t" r="r" b="b"/>
            <a:pathLst>
              <a:path w="6177514" h="4748964">
                <a:moveTo>
                  <a:pt x="0" y="0"/>
                </a:moveTo>
                <a:lnTo>
                  <a:pt x="6177514" y="0"/>
                </a:lnTo>
                <a:lnTo>
                  <a:pt x="6177514" y="4748964"/>
                </a:lnTo>
                <a:lnTo>
                  <a:pt x="0" y="474896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0" name="TextBox 10"/>
          <p:cNvSpPr txBox="1"/>
          <p:nvPr/>
        </p:nvSpPr>
        <p:spPr>
          <a:xfrm>
            <a:off x="1287018" y="3275128"/>
            <a:ext cx="9761982" cy="3898503"/>
          </a:xfrm>
          <a:prstGeom prst="rect">
            <a:avLst/>
          </a:prstGeom>
        </p:spPr>
        <p:txBody>
          <a:bodyPr wrap="square" lIns="0" tIns="0" rIns="0" bIns="0" rtlCol="0" anchor="t">
            <a:spAutoFit/>
          </a:bodyPr>
          <a:lstStyle/>
          <a:p>
            <a:pPr algn="l">
              <a:lnSpc>
                <a:spcPts val="3774"/>
              </a:lnSpc>
            </a:pPr>
            <a:r>
              <a:rPr lang="en-US" sz="3145" dirty="0">
                <a:solidFill>
                  <a:srgbClr val="465557"/>
                </a:solidFill>
                <a:latin typeface="Arimo"/>
                <a:ea typeface="Arimo"/>
                <a:cs typeface="Arimo"/>
                <a:sym typeface="Arimo"/>
              </a:rPr>
              <a:t>● </a:t>
            </a:r>
            <a:r>
              <a:rPr lang="en-US" sz="3145" dirty="0" err="1">
                <a:solidFill>
                  <a:srgbClr val="465557"/>
                </a:solidFill>
                <a:latin typeface="Arimo"/>
                <a:ea typeface="Arimo"/>
                <a:cs typeface="Arimo"/>
                <a:sym typeface="Arimo"/>
              </a:rPr>
              <a:t>Çocuğun</a:t>
            </a:r>
            <a:r>
              <a:rPr lang="en-US" sz="3145" dirty="0">
                <a:solidFill>
                  <a:srgbClr val="465557"/>
                </a:solidFill>
                <a:latin typeface="Arimo"/>
                <a:ea typeface="Arimo"/>
                <a:cs typeface="Arimo"/>
                <a:sym typeface="Arimo"/>
              </a:rPr>
              <a:t> </a:t>
            </a:r>
            <a:r>
              <a:rPr lang="en-US" sz="3145" dirty="0" err="1">
                <a:solidFill>
                  <a:srgbClr val="465557"/>
                </a:solidFill>
                <a:latin typeface="Arimo"/>
                <a:ea typeface="Arimo"/>
                <a:cs typeface="Arimo"/>
                <a:sym typeface="Arimo"/>
              </a:rPr>
              <a:t>kendini</a:t>
            </a:r>
            <a:r>
              <a:rPr lang="en-US" sz="3145" dirty="0">
                <a:solidFill>
                  <a:srgbClr val="465557"/>
                </a:solidFill>
                <a:latin typeface="Arimo"/>
                <a:ea typeface="Arimo"/>
                <a:cs typeface="Arimo"/>
                <a:sym typeface="Arimo"/>
              </a:rPr>
              <a:t> </a:t>
            </a:r>
            <a:r>
              <a:rPr lang="en-US" sz="3145" dirty="0" err="1">
                <a:solidFill>
                  <a:srgbClr val="465557"/>
                </a:solidFill>
                <a:latin typeface="Arimo"/>
                <a:ea typeface="Arimo"/>
                <a:cs typeface="Arimo"/>
                <a:sym typeface="Arimo"/>
              </a:rPr>
              <a:t>ifade</a:t>
            </a:r>
            <a:r>
              <a:rPr lang="en-US" sz="3145" dirty="0">
                <a:solidFill>
                  <a:srgbClr val="465557"/>
                </a:solidFill>
                <a:latin typeface="Arimo"/>
                <a:ea typeface="Arimo"/>
                <a:cs typeface="Arimo"/>
                <a:sym typeface="Arimo"/>
              </a:rPr>
              <a:t> </a:t>
            </a:r>
            <a:r>
              <a:rPr lang="en-US" sz="3145" dirty="0" err="1">
                <a:solidFill>
                  <a:srgbClr val="465557"/>
                </a:solidFill>
                <a:latin typeface="Arimo"/>
                <a:ea typeface="Arimo"/>
                <a:cs typeface="Arimo"/>
                <a:sym typeface="Arimo"/>
              </a:rPr>
              <a:t>edebileceği</a:t>
            </a:r>
            <a:r>
              <a:rPr lang="en-US" sz="3145" dirty="0">
                <a:solidFill>
                  <a:srgbClr val="465557"/>
                </a:solidFill>
                <a:latin typeface="Arimo"/>
                <a:ea typeface="Arimo"/>
                <a:cs typeface="Arimo"/>
                <a:sym typeface="Arimo"/>
              </a:rPr>
              <a:t> </a:t>
            </a:r>
            <a:r>
              <a:rPr lang="en-US" sz="3145" dirty="0" err="1">
                <a:solidFill>
                  <a:srgbClr val="465557"/>
                </a:solidFill>
                <a:latin typeface="Arimo"/>
                <a:ea typeface="Arimo"/>
                <a:cs typeface="Arimo"/>
                <a:sym typeface="Arimo"/>
              </a:rPr>
              <a:t>ve</a:t>
            </a:r>
            <a:r>
              <a:rPr lang="en-US" sz="3145" dirty="0">
                <a:solidFill>
                  <a:srgbClr val="465557"/>
                </a:solidFill>
                <a:latin typeface="Arimo"/>
                <a:ea typeface="Arimo"/>
                <a:cs typeface="Arimo"/>
                <a:sym typeface="Arimo"/>
              </a:rPr>
              <a:t> </a:t>
            </a:r>
            <a:r>
              <a:rPr lang="en-US" sz="3145" dirty="0" err="1">
                <a:solidFill>
                  <a:srgbClr val="465557"/>
                </a:solidFill>
                <a:latin typeface="Arimo"/>
                <a:ea typeface="Arimo"/>
                <a:cs typeface="Arimo"/>
                <a:sym typeface="Arimo"/>
              </a:rPr>
              <a:t>geliştirebileceği</a:t>
            </a:r>
            <a:r>
              <a:rPr lang="en-US" sz="3145" dirty="0">
                <a:solidFill>
                  <a:srgbClr val="465557"/>
                </a:solidFill>
                <a:latin typeface="Arimo"/>
                <a:ea typeface="Arimo"/>
                <a:cs typeface="Arimo"/>
                <a:sym typeface="Arimo"/>
              </a:rPr>
              <a:t> </a:t>
            </a:r>
            <a:r>
              <a:rPr lang="en-US" sz="3145" dirty="0" err="1">
                <a:solidFill>
                  <a:srgbClr val="465557"/>
                </a:solidFill>
                <a:latin typeface="Arimo"/>
                <a:ea typeface="Arimo"/>
                <a:cs typeface="Arimo"/>
                <a:sym typeface="Arimo"/>
              </a:rPr>
              <a:t>sosyal</a:t>
            </a:r>
            <a:r>
              <a:rPr lang="en-US" sz="3145" dirty="0">
                <a:solidFill>
                  <a:srgbClr val="465557"/>
                </a:solidFill>
                <a:latin typeface="Arimo"/>
                <a:ea typeface="Arimo"/>
                <a:cs typeface="Arimo"/>
                <a:sym typeface="Arimo"/>
              </a:rPr>
              <a:t>, </a:t>
            </a:r>
            <a:r>
              <a:rPr lang="en-US" sz="3145" dirty="0" err="1">
                <a:solidFill>
                  <a:srgbClr val="465557"/>
                </a:solidFill>
                <a:latin typeface="Arimo"/>
                <a:ea typeface="Arimo"/>
                <a:cs typeface="Arimo"/>
                <a:sym typeface="Arimo"/>
              </a:rPr>
              <a:t>kültürel</a:t>
            </a:r>
            <a:r>
              <a:rPr lang="en-US" sz="3145" dirty="0">
                <a:solidFill>
                  <a:srgbClr val="465557"/>
                </a:solidFill>
                <a:latin typeface="Arimo"/>
                <a:ea typeface="Arimo"/>
                <a:cs typeface="Arimo"/>
                <a:sym typeface="Arimo"/>
              </a:rPr>
              <a:t> </a:t>
            </a:r>
            <a:r>
              <a:rPr lang="en-US" sz="3145" dirty="0" err="1">
                <a:solidFill>
                  <a:srgbClr val="465557"/>
                </a:solidFill>
                <a:latin typeface="Arimo"/>
                <a:ea typeface="Arimo"/>
                <a:cs typeface="Arimo"/>
                <a:sym typeface="Arimo"/>
              </a:rPr>
              <a:t>ya</a:t>
            </a:r>
            <a:r>
              <a:rPr lang="en-US" sz="3145" dirty="0">
                <a:solidFill>
                  <a:srgbClr val="465557"/>
                </a:solidFill>
                <a:latin typeface="Arimo"/>
                <a:ea typeface="Arimo"/>
                <a:cs typeface="Arimo"/>
                <a:sym typeface="Arimo"/>
              </a:rPr>
              <a:t> da </a:t>
            </a:r>
            <a:r>
              <a:rPr lang="en-US" sz="3145" dirty="0" err="1">
                <a:solidFill>
                  <a:srgbClr val="465557"/>
                </a:solidFill>
                <a:latin typeface="Arimo"/>
                <a:ea typeface="Arimo"/>
                <a:cs typeface="Arimo"/>
                <a:sym typeface="Arimo"/>
              </a:rPr>
              <a:t>sportif</a:t>
            </a:r>
            <a:r>
              <a:rPr lang="en-US" sz="3145" dirty="0">
                <a:solidFill>
                  <a:srgbClr val="465557"/>
                </a:solidFill>
                <a:latin typeface="Arimo"/>
                <a:ea typeface="Arimo"/>
                <a:cs typeface="Arimo"/>
                <a:sym typeface="Arimo"/>
              </a:rPr>
              <a:t> </a:t>
            </a:r>
            <a:r>
              <a:rPr lang="en-US" sz="3145" dirty="0" err="1">
                <a:solidFill>
                  <a:srgbClr val="465557"/>
                </a:solidFill>
                <a:latin typeface="Arimo"/>
                <a:ea typeface="Arimo"/>
                <a:cs typeface="Arimo"/>
                <a:sym typeface="Arimo"/>
              </a:rPr>
              <a:t>faaliyetlere</a:t>
            </a:r>
            <a:r>
              <a:rPr lang="en-US" sz="3145" dirty="0">
                <a:solidFill>
                  <a:srgbClr val="465557"/>
                </a:solidFill>
                <a:latin typeface="Arimo"/>
                <a:ea typeface="Arimo"/>
                <a:cs typeface="Arimo"/>
                <a:sym typeface="Arimo"/>
              </a:rPr>
              <a:t> </a:t>
            </a:r>
            <a:r>
              <a:rPr lang="en-US" sz="3145" dirty="0" err="1">
                <a:solidFill>
                  <a:srgbClr val="465557"/>
                </a:solidFill>
                <a:latin typeface="Arimo"/>
                <a:ea typeface="Arimo"/>
                <a:cs typeface="Arimo"/>
                <a:sym typeface="Arimo"/>
              </a:rPr>
              <a:t>yönlendirilmelidir</a:t>
            </a:r>
            <a:r>
              <a:rPr lang="en-US" sz="3145" dirty="0">
                <a:solidFill>
                  <a:srgbClr val="465557"/>
                </a:solidFill>
                <a:latin typeface="Arimo"/>
                <a:ea typeface="Arimo"/>
                <a:cs typeface="Arimo"/>
                <a:sym typeface="Arimo"/>
              </a:rPr>
              <a:t>.</a:t>
            </a:r>
          </a:p>
          <a:p>
            <a:pPr algn="l">
              <a:lnSpc>
                <a:spcPts val="3774"/>
              </a:lnSpc>
            </a:pPr>
            <a:endParaRPr lang="en-US" sz="3145" dirty="0">
              <a:solidFill>
                <a:srgbClr val="465557"/>
              </a:solidFill>
              <a:latin typeface="Arimo"/>
              <a:ea typeface="Arimo"/>
              <a:cs typeface="Arimo"/>
              <a:sym typeface="Arimo"/>
            </a:endParaRPr>
          </a:p>
          <a:p>
            <a:pPr algn="l">
              <a:lnSpc>
                <a:spcPts val="3774"/>
              </a:lnSpc>
            </a:pPr>
            <a:r>
              <a:rPr lang="en-US" sz="3145" dirty="0">
                <a:solidFill>
                  <a:srgbClr val="465557"/>
                </a:solidFill>
                <a:latin typeface="Arimo"/>
                <a:ea typeface="Arimo"/>
                <a:cs typeface="Arimo"/>
                <a:sym typeface="Arimo"/>
              </a:rPr>
              <a:t>● </a:t>
            </a:r>
            <a:r>
              <a:rPr lang="en-US" sz="3145" dirty="0" err="1">
                <a:solidFill>
                  <a:srgbClr val="465557"/>
                </a:solidFill>
                <a:latin typeface="Arimo"/>
                <a:ea typeface="Arimo"/>
                <a:cs typeface="Arimo"/>
                <a:sym typeface="Arimo"/>
              </a:rPr>
              <a:t>Çocuğun</a:t>
            </a:r>
            <a:r>
              <a:rPr lang="en-US" sz="3145" dirty="0">
                <a:solidFill>
                  <a:srgbClr val="465557"/>
                </a:solidFill>
                <a:latin typeface="Arimo"/>
                <a:ea typeface="Arimo"/>
                <a:cs typeface="Arimo"/>
                <a:sym typeface="Arimo"/>
              </a:rPr>
              <a:t> </a:t>
            </a:r>
            <a:r>
              <a:rPr lang="en-US" sz="3145" dirty="0" err="1">
                <a:solidFill>
                  <a:srgbClr val="465557"/>
                </a:solidFill>
                <a:latin typeface="Arimo"/>
                <a:ea typeface="Arimo"/>
                <a:cs typeface="Arimo"/>
                <a:sym typeface="Arimo"/>
              </a:rPr>
              <a:t>gelişimsel</a:t>
            </a:r>
            <a:r>
              <a:rPr lang="en-US" sz="3145" dirty="0">
                <a:solidFill>
                  <a:srgbClr val="465557"/>
                </a:solidFill>
                <a:latin typeface="Arimo"/>
                <a:ea typeface="Arimo"/>
                <a:cs typeface="Arimo"/>
                <a:sym typeface="Arimo"/>
              </a:rPr>
              <a:t> </a:t>
            </a:r>
            <a:r>
              <a:rPr lang="en-US" sz="3145" dirty="0" err="1">
                <a:solidFill>
                  <a:srgbClr val="465557"/>
                </a:solidFill>
                <a:latin typeface="Arimo"/>
                <a:ea typeface="Arimo"/>
                <a:cs typeface="Arimo"/>
                <a:sym typeface="Arimo"/>
              </a:rPr>
              <a:t>dönemi</a:t>
            </a:r>
            <a:r>
              <a:rPr lang="en-US" sz="3145" dirty="0">
                <a:solidFill>
                  <a:srgbClr val="465557"/>
                </a:solidFill>
                <a:latin typeface="Arimo"/>
                <a:ea typeface="Arimo"/>
                <a:cs typeface="Arimo"/>
                <a:sym typeface="Arimo"/>
              </a:rPr>
              <a:t> </a:t>
            </a:r>
            <a:r>
              <a:rPr lang="en-US" sz="3145" dirty="0" err="1">
                <a:solidFill>
                  <a:srgbClr val="465557"/>
                </a:solidFill>
                <a:latin typeface="Arimo"/>
                <a:ea typeface="Arimo"/>
                <a:cs typeface="Arimo"/>
                <a:sym typeface="Arimo"/>
              </a:rPr>
              <a:t>gereği</a:t>
            </a:r>
            <a:r>
              <a:rPr lang="en-US" sz="3145" dirty="0">
                <a:solidFill>
                  <a:srgbClr val="465557"/>
                </a:solidFill>
                <a:latin typeface="Arimo"/>
                <a:ea typeface="Arimo"/>
                <a:cs typeface="Arimo"/>
                <a:sym typeface="Arimo"/>
              </a:rPr>
              <a:t> </a:t>
            </a:r>
            <a:r>
              <a:rPr lang="en-US" sz="3145" dirty="0" err="1">
                <a:solidFill>
                  <a:srgbClr val="465557"/>
                </a:solidFill>
                <a:latin typeface="Arimo"/>
                <a:ea typeface="Arimo"/>
                <a:cs typeface="Arimo"/>
                <a:sym typeface="Arimo"/>
              </a:rPr>
              <a:t>düşünmeden</a:t>
            </a:r>
            <a:r>
              <a:rPr lang="en-US" sz="3145" dirty="0">
                <a:solidFill>
                  <a:srgbClr val="465557"/>
                </a:solidFill>
                <a:latin typeface="Arimo"/>
                <a:ea typeface="Arimo"/>
                <a:cs typeface="Arimo"/>
                <a:sym typeface="Arimo"/>
              </a:rPr>
              <a:t> </a:t>
            </a:r>
            <a:r>
              <a:rPr lang="en-US" sz="3145" dirty="0" err="1">
                <a:solidFill>
                  <a:srgbClr val="465557"/>
                </a:solidFill>
                <a:latin typeface="Arimo"/>
                <a:ea typeface="Arimo"/>
                <a:cs typeface="Arimo"/>
                <a:sym typeface="Arimo"/>
              </a:rPr>
              <a:t>davranabileceği</a:t>
            </a:r>
            <a:r>
              <a:rPr lang="en-US" sz="3145" dirty="0">
                <a:solidFill>
                  <a:srgbClr val="465557"/>
                </a:solidFill>
                <a:latin typeface="Arimo"/>
                <a:ea typeface="Arimo"/>
                <a:cs typeface="Arimo"/>
                <a:sym typeface="Arimo"/>
              </a:rPr>
              <a:t>, </a:t>
            </a:r>
            <a:r>
              <a:rPr lang="en-US" sz="3145" dirty="0" err="1">
                <a:solidFill>
                  <a:srgbClr val="465557"/>
                </a:solidFill>
                <a:latin typeface="Arimo"/>
                <a:ea typeface="Arimo"/>
                <a:cs typeface="Arimo"/>
                <a:sym typeface="Arimo"/>
              </a:rPr>
              <a:t>kurallara</a:t>
            </a:r>
            <a:r>
              <a:rPr lang="en-US" sz="3145" dirty="0">
                <a:solidFill>
                  <a:srgbClr val="465557"/>
                </a:solidFill>
                <a:latin typeface="Arimo"/>
                <a:ea typeface="Arimo"/>
                <a:cs typeface="Arimo"/>
                <a:sym typeface="Arimo"/>
              </a:rPr>
              <a:t> </a:t>
            </a:r>
            <a:r>
              <a:rPr lang="en-US" sz="3145" dirty="0" err="1">
                <a:solidFill>
                  <a:srgbClr val="465557"/>
                </a:solidFill>
                <a:latin typeface="Arimo"/>
                <a:ea typeface="Arimo"/>
                <a:cs typeface="Arimo"/>
                <a:sym typeface="Arimo"/>
              </a:rPr>
              <a:t>uymak</a:t>
            </a:r>
            <a:r>
              <a:rPr lang="en-US" sz="3145" dirty="0">
                <a:solidFill>
                  <a:srgbClr val="465557"/>
                </a:solidFill>
                <a:latin typeface="Arimo"/>
                <a:ea typeface="Arimo"/>
                <a:cs typeface="Arimo"/>
                <a:sym typeface="Arimo"/>
              </a:rPr>
              <a:t> </a:t>
            </a:r>
            <a:r>
              <a:rPr lang="en-US" sz="3145" dirty="0" err="1">
                <a:solidFill>
                  <a:srgbClr val="465557"/>
                </a:solidFill>
                <a:latin typeface="Arimo"/>
                <a:ea typeface="Arimo"/>
                <a:cs typeface="Arimo"/>
                <a:sym typeface="Arimo"/>
              </a:rPr>
              <a:t>istemeyebileceği</a:t>
            </a:r>
            <a:r>
              <a:rPr lang="en-US" sz="3145" dirty="0">
                <a:solidFill>
                  <a:srgbClr val="465557"/>
                </a:solidFill>
                <a:latin typeface="Arimo"/>
                <a:ea typeface="Arimo"/>
                <a:cs typeface="Arimo"/>
                <a:sym typeface="Arimo"/>
              </a:rPr>
              <a:t>, </a:t>
            </a:r>
            <a:r>
              <a:rPr lang="en-US" sz="3145" dirty="0" err="1">
                <a:solidFill>
                  <a:srgbClr val="465557"/>
                </a:solidFill>
                <a:latin typeface="Arimo"/>
                <a:ea typeface="Arimo"/>
                <a:cs typeface="Arimo"/>
                <a:sym typeface="Arimo"/>
              </a:rPr>
              <a:t>hata</a:t>
            </a:r>
            <a:r>
              <a:rPr lang="en-US" sz="3145" dirty="0">
                <a:solidFill>
                  <a:srgbClr val="465557"/>
                </a:solidFill>
                <a:latin typeface="Arimo"/>
                <a:ea typeface="Arimo"/>
                <a:cs typeface="Arimo"/>
                <a:sym typeface="Arimo"/>
              </a:rPr>
              <a:t> </a:t>
            </a:r>
            <a:r>
              <a:rPr lang="en-US" sz="3145" dirty="0" err="1">
                <a:solidFill>
                  <a:srgbClr val="465557"/>
                </a:solidFill>
                <a:latin typeface="Arimo"/>
                <a:ea typeface="Arimo"/>
                <a:cs typeface="Arimo"/>
                <a:sym typeface="Arimo"/>
              </a:rPr>
              <a:t>yapabileceğinin</a:t>
            </a:r>
            <a:r>
              <a:rPr lang="en-US" sz="3145" dirty="0">
                <a:solidFill>
                  <a:srgbClr val="465557"/>
                </a:solidFill>
                <a:latin typeface="Arimo"/>
                <a:ea typeface="Arimo"/>
                <a:cs typeface="Arimo"/>
                <a:sym typeface="Arimo"/>
              </a:rPr>
              <a:t> normal </a:t>
            </a:r>
            <a:r>
              <a:rPr lang="en-US" sz="3145" dirty="0" err="1">
                <a:solidFill>
                  <a:srgbClr val="465557"/>
                </a:solidFill>
                <a:latin typeface="Arimo"/>
                <a:ea typeface="Arimo"/>
                <a:cs typeface="Arimo"/>
                <a:sym typeface="Arimo"/>
              </a:rPr>
              <a:t>olduğu</a:t>
            </a:r>
            <a:r>
              <a:rPr lang="en-US" sz="3145" dirty="0">
                <a:solidFill>
                  <a:srgbClr val="465557"/>
                </a:solidFill>
                <a:latin typeface="Arimo"/>
                <a:ea typeface="Arimo"/>
                <a:cs typeface="Arimo"/>
                <a:sym typeface="Arimo"/>
              </a:rPr>
              <a:t> </a:t>
            </a:r>
            <a:r>
              <a:rPr lang="en-US" sz="3145" dirty="0" err="1">
                <a:solidFill>
                  <a:srgbClr val="465557"/>
                </a:solidFill>
                <a:latin typeface="Arimo"/>
                <a:ea typeface="Arimo"/>
                <a:cs typeface="Arimo"/>
                <a:sym typeface="Arimo"/>
              </a:rPr>
              <a:t>kabul</a:t>
            </a:r>
            <a:r>
              <a:rPr lang="en-US" sz="3145" dirty="0">
                <a:solidFill>
                  <a:srgbClr val="465557"/>
                </a:solidFill>
                <a:latin typeface="Arimo"/>
                <a:ea typeface="Arimo"/>
                <a:cs typeface="Arimo"/>
                <a:sym typeface="Arimo"/>
              </a:rPr>
              <a:t> </a:t>
            </a:r>
            <a:r>
              <a:rPr lang="en-US" sz="3145" dirty="0" err="1">
                <a:solidFill>
                  <a:srgbClr val="465557"/>
                </a:solidFill>
                <a:latin typeface="Arimo"/>
                <a:ea typeface="Arimo"/>
                <a:cs typeface="Arimo"/>
                <a:sym typeface="Arimo"/>
              </a:rPr>
              <a:t>edilmelidir</a:t>
            </a:r>
            <a:r>
              <a:rPr lang="en-US" sz="3145" dirty="0">
                <a:solidFill>
                  <a:srgbClr val="465557"/>
                </a:solidFill>
                <a:latin typeface="Arimo"/>
                <a:ea typeface="Arimo"/>
                <a:cs typeface="Arimo"/>
                <a:sym typeface="Arimo"/>
              </a:rPr>
              <a:t>.</a:t>
            </a:r>
          </a:p>
          <a:p>
            <a:pPr algn="l">
              <a:lnSpc>
                <a:spcPts val="3774"/>
              </a:lnSpc>
            </a:pPr>
            <a:endParaRPr lang="en-US" sz="3145" dirty="0">
              <a:solidFill>
                <a:srgbClr val="465557"/>
              </a:solidFill>
              <a:latin typeface="Arimo"/>
              <a:ea typeface="Arimo"/>
              <a:cs typeface="Arimo"/>
              <a:sym typeface="Arimo"/>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4441214" y="0"/>
            <a:ext cx="2001481" cy="10287000"/>
            <a:chOff x="0" y="0"/>
            <a:chExt cx="2668642" cy="13716000"/>
          </a:xfrm>
        </p:grpSpPr>
        <p:sp>
          <p:nvSpPr>
            <p:cNvPr id="3" name="Freeform 3"/>
            <p:cNvSpPr/>
            <p:nvPr/>
          </p:nvSpPr>
          <p:spPr>
            <a:xfrm>
              <a:off x="0" y="0"/>
              <a:ext cx="2668651" cy="13716000"/>
            </a:xfrm>
            <a:custGeom>
              <a:avLst/>
              <a:gdLst/>
              <a:ahLst/>
              <a:cxnLst/>
              <a:rect l="l" t="t" r="r" b="b"/>
              <a:pathLst>
                <a:path w="2668651" h="13716000">
                  <a:moveTo>
                    <a:pt x="0" y="0"/>
                  </a:moveTo>
                  <a:lnTo>
                    <a:pt x="2668651" y="0"/>
                  </a:lnTo>
                  <a:lnTo>
                    <a:pt x="2668651" y="13716000"/>
                  </a:lnTo>
                  <a:lnTo>
                    <a:pt x="0" y="13716000"/>
                  </a:lnTo>
                  <a:close/>
                </a:path>
              </a:pathLst>
            </a:custGeom>
            <a:solidFill>
              <a:srgbClr val="BED6DA">
                <a:alpha val="49804"/>
              </a:srgbClr>
            </a:solidFill>
          </p:spPr>
        </p:sp>
      </p:grpSp>
      <p:sp>
        <p:nvSpPr>
          <p:cNvPr id="5" name="Freeform 5"/>
          <p:cNvSpPr/>
          <p:nvPr/>
        </p:nvSpPr>
        <p:spPr>
          <a:xfrm>
            <a:off x="0" y="5925699"/>
            <a:ext cx="4508706" cy="3336543"/>
          </a:xfrm>
          <a:custGeom>
            <a:avLst/>
            <a:gdLst/>
            <a:ahLst/>
            <a:cxnLst/>
            <a:rect l="l" t="t" r="r" b="b"/>
            <a:pathLst>
              <a:path w="4508706" h="3336543">
                <a:moveTo>
                  <a:pt x="0" y="0"/>
                </a:moveTo>
                <a:lnTo>
                  <a:pt x="4508706" y="0"/>
                </a:lnTo>
                <a:lnTo>
                  <a:pt x="4508706" y="3336543"/>
                </a:lnTo>
                <a:lnTo>
                  <a:pt x="0" y="3336543"/>
                </a:lnTo>
                <a:lnTo>
                  <a:pt x="0" y="0"/>
                </a:lnTo>
                <a:close/>
              </a:path>
            </a:pathLst>
          </a:custGeom>
          <a:blipFill>
            <a:blip r:embed="rId2">
              <a:extLst>
                <a:ext uri="{96DAC541-7B7A-43D3-8B79-37D633B846F1}">
                  <asvg:svgBlip xmlns:asvg="http://schemas.microsoft.com/office/drawing/2016/SVG/main" r:embed="rId3"/>
                </a:ext>
              </a:extLst>
            </a:blip>
            <a:stretch>
              <a:fillRect l="-40678" b="-338"/>
            </a:stretch>
          </a:blipFill>
        </p:spPr>
      </p:sp>
      <p:grpSp>
        <p:nvGrpSpPr>
          <p:cNvPr id="6" name="Group 6"/>
          <p:cNvGrpSpPr/>
          <p:nvPr/>
        </p:nvGrpSpPr>
        <p:grpSpPr>
          <a:xfrm>
            <a:off x="1165860" y="548640"/>
            <a:ext cx="16335756" cy="1951673"/>
            <a:chOff x="0" y="0"/>
            <a:chExt cx="21781008" cy="2602230"/>
          </a:xfrm>
        </p:grpSpPr>
        <p:sp>
          <p:nvSpPr>
            <p:cNvPr id="7" name="Freeform 7"/>
            <p:cNvSpPr/>
            <p:nvPr/>
          </p:nvSpPr>
          <p:spPr>
            <a:xfrm>
              <a:off x="0" y="0"/>
              <a:ext cx="21781008" cy="2602230"/>
            </a:xfrm>
            <a:custGeom>
              <a:avLst/>
              <a:gdLst/>
              <a:ahLst/>
              <a:cxnLst/>
              <a:rect l="l" t="t" r="r" b="b"/>
              <a:pathLst>
                <a:path w="21781008" h="2602230">
                  <a:moveTo>
                    <a:pt x="0" y="0"/>
                  </a:moveTo>
                  <a:lnTo>
                    <a:pt x="21781008" y="0"/>
                  </a:lnTo>
                  <a:lnTo>
                    <a:pt x="21781008" y="2602230"/>
                  </a:lnTo>
                  <a:lnTo>
                    <a:pt x="0" y="2602230"/>
                  </a:lnTo>
                  <a:close/>
                </a:path>
              </a:pathLst>
            </a:custGeom>
            <a:solidFill>
              <a:srgbClr val="D4E3ED"/>
            </a:solidFill>
          </p:spPr>
        </p:sp>
        <p:sp>
          <p:nvSpPr>
            <p:cNvPr id="8" name="TextBox 8"/>
            <p:cNvSpPr txBox="1"/>
            <p:nvPr/>
          </p:nvSpPr>
          <p:spPr>
            <a:xfrm>
              <a:off x="0" y="38100"/>
              <a:ext cx="21781008" cy="2564130"/>
            </a:xfrm>
            <a:prstGeom prst="rect">
              <a:avLst/>
            </a:prstGeom>
          </p:spPr>
          <p:txBody>
            <a:bodyPr lIns="50800" tIns="50800" rIns="50800" bIns="50800" rtlCol="0" anchor="b"/>
            <a:lstStyle/>
            <a:p>
              <a:pPr algn="ctr">
                <a:lnSpc>
                  <a:spcPts val="7128"/>
                </a:lnSpc>
              </a:pPr>
              <a:r>
                <a:rPr lang="en-US" sz="6600" b="1" dirty="0">
                  <a:latin typeface="Arimo Bold"/>
                  <a:ea typeface="Arimo Bold"/>
                  <a:cs typeface="Arimo Bold"/>
                  <a:sym typeface="Arimo Bold"/>
                </a:rPr>
                <a:t>ŞİDDET UYGULAYAN ÇOCUKLARINIZA NASIL YARDIMCI OLABİLİRSİNİZ?</a:t>
              </a:r>
            </a:p>
          </p:txBody>
        </p:sp>
      </p:grpSp>
      <p:sp>
        <p:nvSpPr>
          <p:cNvPr id="10" name="TextBox 10"/>
          <p:cNvSpPr txBox="1"/>
          <p:nvPr/>
        </p:nvSpPr>
        <p:spPr>
          <a:xfrm>
            <a:off x="1752600" y="3873855"/>
            <a:ext cx="9830693" cy="4103688"/>
          </a:xfrm>
          <a:prstGeom prst="rect">
            <a:avLst/>
          </a:prstGeom>
        </p:spPr>
        <p:txBody>
          <a:bodyPr wrap="square" lIns="0" tIns="0" rIns="0" bIns="0" rtlCol="0" anchor="t">
            <a:spAutoFit/>
          </a:bodyPr>
          <a:lstStyle/>
          <a:p>
            <a:pPr algn="l">
              <a:lnSpc>
                <a:spcPts val="3960"/>
              </a:lnSpc>
            </a:pPr>
            <a:r>
              <a:rPr lang="en-US" sz="3300" dirty="0">
                <a:solidFill>
                  <a:srgbClr val="465557"/>
                </a:solidFill>
                <a:latin typeface="Arimo"/>
                <a:ea typeface="Arimo"/>
                <a:cs typeface="Arimo"/>
                <a:sym typeface="Arimo"/>
              </a:rPr>
              <a:t>● </a:t>
            </a:r>
            <a:r>
              <a:rPr lang="en-US" sz="3300" dirty="0" err="1">
                <a:solidFill>
                  <a:srgbClr val="465557"/>
                </a:solidFill>
                <a:latin typeface="Arimo"/>
                <a:ea typeface="Arimo"/>
                <a:cs typeface="Arimo"/>
                <a:sym typeface="Arimo"/>
              </a:rPr>
              <a:t>Çocuk</a:t>
            </a:r>
            <a:r>
              <a:rPr lang="en-US" sz="3300" dirty="0">
                <a:solidFill>
                  <a:srgbClr val="465557"/>
                </a:solidFill>
                <a:latin typeface="Arimo"/>
                <a:ea typeface="Arimo"/>
                <a:cs typeface="Arimo"/>
                <a:sym typeface="Arimo"/>
              </a:rPr>
              <a:t> </a:t>
            </a:r>
            <a:r>
              <a:rPr lang="en-US" sz="3300" dirty="0" err="1">
                <a:solidFill>
                  <a:srgbClr val="465557"/>
                </a:solidFill>
                <a:latin typeface="Arimo"/>
                <a:ea typeface="Arimo"/>
                <a:cs typeface="Arimo"/>
                <a:sym typeface="Arimo"/>
              </a:rPr>
              <a:t>yetiştirmede</a:t>
            </a:r>
            <a:r>
              <a:rPr lang="en-US" sz="3300" dirty="0">
                <a:solidFill>
                  <a:srgbClr val="465557"/>
                </a:solidFill>
                <a:latin typeface="Arimo"/>
                <a:ea typeface="Arimo"/>
                <a:cs typeface="Arimo"/>
                <a:sym typeface="Arimo"/>
              </a:rPr>
              <a:t> </a:t>
            </a:r>
            <a:r>
              <a:rPr lang="en-US" sz="3300" dirty="0" err="1">
                <a:solidFill>
                  <a:srgbClr val="465557"/>
                </a:solidFill>
                <a:latin typeface="Arimo"/>
                <a:ea typeface="Arimo"/>
                <a:cs typeface="Arimo"/>
                <a:sym typeface="Arimo"/>
              </a:rPr>
              <a:t>şiddete</a:t>
            </a:r>
            <a:r>
              <a:rPr lang="en-US" sz="3300" dirty="0">
                <a:solidFill>
                  <a:srgbClr val="465557"/>
                </a:solidFill>
                <a:latin typeface="Arimo"/>
                <a:ea typeface="Arimo"/>
                <a:cs typeface="Arimo"/>
                <a:sym typeface="Arimo"/>
              </a:rPr>
              <a:t> </a:t>
            </a:r>
            <a:r>
              <a:rPr lang="en-US" sz="3300" dirty="0" err="1">
                <a:solidFill>
                  <a:srgbClr val="465557"/>
                </a:solidFill>
                <a:latin typeface="Arimo"/>
                <a:ea typeface="Arimo"/>
                <a:cs typeface="Arimo"/>
                <a:sym typeface="Arimo"/>
              </a:rPr>
              <a:t>özendirici</a:t>
            </a:r>
            <a:r>
              <a:rPr lang="en-US" sz="3300" dirty="0">
                <a:solidFill>
                  <a:srgbClr val="465557"/>
                </a:solidFill>
                <a:latin typeface="Arimo"/>
                <a:ea typeface="Arimo"/>
                <a:cs typeface="Arimo"/>
                <a:sym typeface="Arimo"/>
              </a:rPr>
              <a:t> </a:t>
            </a:r>
            <a:r>
              <a:rPr lang="en-US" sz="3300" dirty="0" err="1">
                <a:solidFill>
                  <a:srgbClr val="465557"/>
                </a:solidFill>
                <a:latin typeface="Arimo"/>
                <a:ea typeface="Arimo"/>
                <a:cs typeface="Arimo"/>
                <a:sym typeface="Arimo"/>
              </a:rPr>
              <a:t>tutumlardan</a:t>
            </a:r>
            <a:r>
              <a:rPr lang="en-US" sz="3300" dirty="0">
                <a:solidFill>
                  <a:srgbClr val="465557"/>
                </a:solidFill>
                <a:latin typeface="Arimo"/>
                <a:ea typeface="Arimo"/>
                <a:cs typeface="Arimo"/>
                <a:sym typeface="Arimo"/>
              </a:rPr>
              <a:t> </a:t>
            </a:r>
            <a:r>
              <a:rPr lang="en-US" sz="3300" dirty="0" err="1">
                <a:solidFill>
                  <a:srgbClr val="465557"/>
                </a:solidFill>
                <a:latin typeface="Arimo"/>
                <a:ea typeface="Arimo"/>
                <a:cs typeface="Arimo"/>
                <a:sym typeface="Arimo"/>
              </a:rPr>
              <a:t>uzak</a:t>
            </a:r>
            <a:r>
              <a:rPr lang="en-US" sz="3300" dirty="0">
                <a:solidFill>
                  <a:srgbClr val="465557"/>
                </a:solidFill>
                <a:latin typeface="Arimo"/>
                <a:ea typeface="Arimo"/>
                <a:cs typeface="Arimo"/>
                <a:sym typeface="Arimo"/>
              </a:rPr>
              <a:t> </a:t>
            </a:r>
            <a:r>
              <a:rPr lang="en-US" sz="3300" dirty="0" err="1">
                <a:solidFill>
                  <a:srgbClr val="465557"/>
                </a:solidFill>
                <a:latin typeface="Arimo"/>
                <a:ea typeface="Arimo"/>
                <a:cs typeface="Arimo"/>
                <a:sym typeface="Arimo"/>
              </a:rPr>
              <a:t>durulmalıdır</a:t>
            </a:r>
            <a:r>
              <a:rPr lang="en-US" sz="3300" dirty="0">
                <a:solidFill>
                  <a:srgbClr val="465557"/>
                </a:solidFill>
                <a:latin typeface="Arimo"/>
                <a:ea typeface="Arimo"/>
                <a:cs typeface="Arimo"/>
                <a:sym typeface="Arimo"/>
              </a:rPr>
              <a:t>. Anne-</a:t>
            </a:r>
            <a:r>
              <a:rPr lang="en-US" sz="3300" dirty="0" err="1">
                <a:solidFill>
                  <a:srgbClr val="465557"/>
                </a:solidFill>
                <a:latin typeface="Arimo"/>
                <a:ea typeface="Arimo"/>
                <a:cs typeface="Arimo"/>
                <a:sym typeface="Arimo"/>
              </a:rPr>
              <a:t>babanın</a:t>
            </a:r>
            <a:r>
              <a:rPr lang="en-US" sz="3300" dirty="0">
                <a:solidFill>
                  <a:srgbClr val="465557"/>
                </a:solidFill>
                <a:latin typeface="Arimo"/>
                <a:ea typeface="Arimo"/>
                <a:cs typeface="Arimo"/>
                <a:sym typeface="Arimo"/>
              </a:rPr>
              <a:t> </a:t>
            </a:r>
            <a:r>
              <a:rPr lang="en-US" sz="3300" dirty="0" err="1">
                <a:solidFill>
                  <a:srgbClr val="465557"/>
                </a:solidFill>
                <a:latin typeface="Arimo"/>
                <a:ea typeface="Arimo"/>
                <a:cs typeface="Arimo"/>
                <a:sym typeface="Arimo"/>
              </a:rPr>
              <a:t>rol</a:t>
            </a:r>
            <a:r>
              <a:rPr lang="en-US" sz="3300" dirty="0">
                <a:solidFill>
                  <a:srgbClr val="465557"/>
                </a:solidFill>
                <a:latin typeface="Arimo"/>
                <a:ea typeface="Arimo"/>
                <a:cs typeface="Arimo"/>
                <a:sym typeface="Arimo"/>
              </a:rPr>
              <a:t> model </a:t>
            </a:r>
            <a:r>
              <a:rPr lang="en-US" sz="3300" dirty="0" err="1">
                <a:solidFill>
                  <a:srgbClr val="465557"/>
                </a:solidFill>
                <a:latin typeface="Arimo"/>
                <a:ea typeface="Arimo"/>
                <a:cs typeface="Arimo"/>
                <a:sym typeface="Arimo"/>
              </a:rPr>
              <a:t>olduğu</a:t>
            </a:r>
            <a:r>
              <a:rPr lang="en-US" sz="3300" dirty="0">
                <a:solidFill>
                  <a:srgbClr val="465557"/>
                </a:solidFill>
                <a:latin typeface="Arimo"/>
                <a:ea typeface="Arimo"/>
                <a:cs typeface="Arimo"/>
                <a:sym typeface="Arimo"/>
              </a:rPr>
              <a:t> </a:t>
            </a:r>
            <a:r>
              <a:rPr lang="en-US" sz="3300" dirty="0" err="1">
                <a:solidFill>
                  <a:srgbClr val="465557"/>
                </a:solidFill>
                <a:latin typeface="Arimo"/>
                <a:ea typeface="Arimo"/>
                <a:cs typeface="Arimo"/>
                <a:sym typeface="Arimo"/>
              </a:rPr>
              <a:t>unutulmamalıdır</a:t>
            </a:r>
            <a:r>
              <a:rPr lang="en-US" sz="3300" dirty="0">
                <a:solidFill>
                  <a:srgbClr val="465557"/>
                </a:solidFill>
                <a:latin typeface="Arimo"/>
                <a:ea typeface="Arimo"/>
                <a:cs typeface="Arimo"/>
                <a:sym typeface="Arimo"/>
              </a:rPr>
              <a:t>.</a:t>
            </a:r>
          </a:p>
          <a:p>
            <a:pPr algn="l">
              <a:lnSpc>
                <a:spcPts val="3960"/>
              </a:lnSpc>
            </a:pPr>
            <a:endParaRPr lang="en-US" sz="3300" dirty="0">
              <a:solidFill>
                <a:srgbClr val="465557"/>
              </a:solidFill>
              <a:latin typeface="Arimo"/>
              <a:ea typeface="Arimo"/>
              <a:cs typeface="Arimo"/>
              <a:sym typeface="Arimo"/>
            </a:endParaRPr>
          </a:p>
          <a:p>
            <a:pPr algn="l">
              <a:lnSpc>
                <a:spcPts val="3960"/>
              </a:lnSpc>
            </a:pPr>
            <a:r>
              <a:rPr lang="en-US" sz="3300" dirty="0">
                <a:solidFill>
                  <a:srgbClr val="465557"/>
                </a:solidFill>
                <a:latin typeface="Arimo"/>
                <a:ea typeface="Arimo"/>
                <a:cs typeface="Arimo"/>
                <a:sym typeface="Arimo"/>
              </a:rPr>
              <a:t> ● Anne baba problem </a:t>
            </a:r>
            <a:r>
              <a:rPr lang="en-US" sz="3300" dirty="0" err="1">
                <a:solidFill>
                  <a:srgbClr val="465557"/>
                </a:solidFill>
                <a:latin typeface="Arimo"/>
                <a:ea typeface="Arimo"/>
                <a:cs typeface="Arimo"/>
                <a:sym typeface="Arimo"/>
              </a:rPr>
              <a:t>çözmede</a:t>
            </a:r>
            <a:r>
              <a:rPr lang="en-US" sz="3300" dirty="0">
                <a:solidFill>
                  <a:srgbClr val="465557"/>
                </a:solidFill>
                <a:latin typeface="Arimo"/>
                <a:ea typeface="Arimo"/>
                <a:cs typeface="Arimo"/>
                <a:sym typeface="Arimo"/>
              </a:rPr>
              <a:t> </a:t>
            </a:r>
            <a:r>
              <a:rPr lang="en-US" sz="3300" dirty="0" err="1">
                <a:solidFill>
                  <a:srgbClr val="465557"/>
                </a:solidFill>
                <a:latin typeface="Arimo"/>
                <a:ea typeface="Arimo"/>
                <a:cs typeface="Arimo"/>
                <a:sym typeface="Arimo"/>
              </a:rPr>
              <a:t>şiddete</a:t>
            </a:r>
            <a:r>
              <a:rPr lang="en-US" sz="3300" dirty="0">
                <a:solidFill>
                  <a:srgbClr val="465557"/>
                </a:solidFill>
                <a:latin typeface="Arimo"/>
                <a:ea typeface="Arimo"/>
                <a:cs typeface="Arimo"/>
                <a:sym typeface="Arimo"/>
              </a:rPr>
              <a:t> </a:t>
            </a:r>
            <a:r>
              <a:rPr lang="en-US" sz="3300" dirty="0" err="1">
                <a:solidFill>
                  <a:srgbClr val="465557"/>
                </a:solidFill>
                <a:latin typeface="Arimo"/>
                <a:ea typeface="Arimo"/>
                <a:cs typeface="Arimo"/>
                <a:sym typeface="Arimo"/>
              </a:rPr>
              <a:t>başvurmazsa</a:t>
            </a:r>
            <a:r>
              <a:rPr lang="en-US" sz="3300" dirty="0">
                <a:solidFill>
                  <a:srgbClr val="465557"/>
                </a:solidFill>
                <a:latin typeface="Arimo"/>
                <a:ea typeface="Arimo"/>
                <a:cs typeface="Arimo"/>
                <a:sym typeface="Arimo"/>
              </a:rPr>
              <a:t> </a:t>
            </a:r>
            <a:r>
              <a:rPr lang="en-US" sz="3300" dirty="0" err="1">
                <a:solidFill>
                  <a:srgbClr val="465557"/>
                </a:solidFill>
                <a:latin typeface="Arimo"/>
                <a:ea typeface="Arimo"/>
                <a:cs typeface="Arimo"/>
                <a:sym typeface="Arimo"/>
              </a:rPr>
              <a:t>çocuk</a:t>
            </a:r>
            <a:r>
              <a:rPr lang="en-US" sz="3300" dirty="0">
                <a:solidFill>
                  <a:srgbClr val="465557"/>
                </a:solidFill>
                <a:latin typeface="Arimo"/>
                <a:ea typeface="Arimo"/>
                <a:cs typeface="Arimo"/>
                <a:sym typeface="Arimo"/>
              </a:rPr>
              <a:t> da </a:t>
            </a:r>
            <a:r>
              <a:rPr lang="en-US" sz="3300" dirty="0" err="1">
                <a:solidFill>
                  <a:srgbClr val="465557"/>
                </a:solidFill>
                <a:latin typeface="Arimo"/>
                <a:ea typeface="Arimo"/>
                <a:cs typeface="Arimo"/>
                <a:sym typeface="Arimo"/>
              </a:rPr>
              <a:t>problemlerini</a:t>
            </a:r>
            <a:r>
              <a:rPr lang="en-US" sz="3300" dirty="0">
                <a:solidFill>
                  <a:srgbClr val="465557"/>
                </a:solidFill>
                <a:latin typeface="Arimo"/>
                <a:ea typeface="Arimo"/>
                <a:cs typeface="Arimo"/>
                <a:sym typeface="Arimo"/>
              </a:rPr>
              <a:t> </a:t>
            </a:r>
            <a:r>
              <a:rPr lang="en-US" sz="3300" dirty="0" err="1">
                <a:solidFill>
                  <a:srgbClr val="465557"/>
                </a:solidFill>
                <a:latin typeface="Arimo"/>
                <a:ea typeface="Arimo"/>
                <a:cs typeface="Arimo"/>
                <a:sym typeface="Arimo"/>
              </a:rPr>
              <a:t>çözerken</a:t>
            </a:r>
            <a:r>
              <a:rPr lang="en-US" sz="3300" dirty="0">
                <a:solidFill>
                  <a:srgbClr val="465557"/>
                </a:solidFill>
                <a:latin typeface="Arimo"/>
                <a:ea typeface="Arimo"/>
                <a:cs typeface="Arimo"/>
                <a:sym typeface="Arimo"/>
              </a:rPr>
              <a:t> </a:t>
            </a:r>
            <a:r>
              <a:rPr lang="en-US" sz="3300" dirty="0" err="1">
                <a:solidFill>
                  <a:srgbClr val="465557"/>
                </a:solidFill>
                <a:latin typeface="Arimo"/>
                <a:ea typeface="Arimo"/>
                <a:cs typeface="Arimo"/>
                <a:sym typeface="Arimo"/>
              </a:rPr>
              <a:t>başkalarına</a:t>
            </a:r>
            <a:r>
              <a:rPr lang="en-US" sz="3300" dirty="0">
                <a:solidFill>
                  <a:srgbClr val="465557"/>
                </a:solidFill>
                <a:latin typeface="Arimo"/>
                <a:ea typeface="Arimo"/>
                <a:cs typeface="Arimo"/>
                <a:sym typeface="Arimo"/>
              </a:rPr>
              <a:t> </a:t>
            </a:r>
            <a:r>
              <a:rPr lang="en-US" sz="3300" dirty="0" err="1">
                <a:solidFill>
                  <a:srgbClr val="465557"/>
                </a:solidFill>
                <a:latin typeface="Arimo"/>
                <a:ea typeface="Arimo"/>
                <a:cs typeface="Arimo"/>
                <a:sym typeface="Arimo"/>
              </a:rPr>
              <a:t>zarar</a:t>
            </a:r>
            <a:r>
              <a:rPr lang="en-US" sz="3300" dirty="0">
                <a:solidFill>
                  <a:srgbClr val="465557"/>
                </a:solidFill>
                <a:latin typeface="Arimo"/>
                <a:ea typeface="Arimo"/>
                <a:cs typeface="Arimo"/>
                <a:sym typeface="Arimo"/>
              </a:rPr>
              <a:t> </a:t>
            </a:r>
            <a:r>
              <a:rPr lang="en-US" sz="3300" dirty="0" err="1">
                <a:solidFill>
                  <a:srgbClr val="465557"/>
                </a:solidFill>
                <a:latin typeface="Arimo"/>
                <a:ea typeface="Arimo"/>
                <a:cs typeface="Arimo"/>
                <a:sym typeface="Arimo"/>
              </a:rPr>
              <a:t>verici</a:t>
            </a:r>
            <a:r>
              <a:rPr lang="en-US" sz="3300" dirty="0">
                <a:solidFill>
                  <a:srgbClr val="465557"/>
                </a:solidFill>
                <a:latin typeface="Arimo"/>
                <a:ea typeface="Arimo"/>
                <a:cs typeface="Arimo"/>
                <a:sym typeface="Arimo"/>
              </a:rPr>
              <a:t> </a:t>
            </a:r>
            <a:r>
              <a:rPr lang="en-US" sz="3300" dirty="0" err="1">
                <a:solidFill>
                  <a:srgbClr val="465557"/>
                </a:solidFill>
                <a:latin typeface="Arimo"/>
                <a:ea typeface="Arimo"/>
                <a:cs typeface="Arimo"/>
                <a:sym typeface="Arimo"/>
              </a:rPr>
              <a:t>davranışları</a:t>
            </a:r>
            <a:r>
              <a:rPr lang="en-US" sz="3300" dirty="0">
                <a:solidFill>
                  <a:srgbClr val="465557"/>
                </a:solidFill>
                <a:latin typeface="Arimo"/>
                <a:ea typeface="Arimo"/>
                <a:cs typeface="Arimo"/>
                <a:sym typeface="Arimo"/>
              </a:rPr>
              <a:t> </a:t>
            </a:r>
            <a:r>
              <a:rPr lang="en-US" sz="3300" dirty="0" err="1">
                <a:solidFill>
                  <a:srgbClr val="465557"/>
                </a:solidFill>
                <a:latin typeface="Arimo"/>
                <a:ea typeface="Arimo"/>
                <a:cs typeface="Arimo"/>
                <a:sym typeface="Arimo"/>
              </a:rPr>
              <a:t>kullanmaz</a:t>
            </a:r>
            <a:r>
              <a:rPr lang="en-US" sz="3300" dirty="0">
                <a:solidFill>
                  <a:srgbClr val="465557"/>
                </a:solidFill>
                <a:latin typeface="Arimo"/>
                <a:ea typeface="Arimo"/>
                <a:cs typeface="Arimo"/>
                <a:sym typeface="Arimo"/>
              </a:rPr>
              <a:t>.</a:t>
            </a:r>
          </a:p>
          <a:p>
            <a:pPr algn="l">
              <a:lnSpc>
                <a:spcPts val="3960"/>
              </a:lnSpc>
            </a:pPr>
            <a:endParaRPr lang="en-US" sz="3300" dirty="0">
              <a:solidFill>
                <a:srgbClr val="465557"/>
              </a:solidFill>
              <a:latin typeface="Arimo"/>
              <a:ea typeface="Arimo"/>
              <a:cs typeface="Arimo"/>
              <a:sym typeface="Arimo"/>
            </a:endParaRPr>
          </a:p>
        </p:txBody>
      </p:sp>
      <p:sp>
        <p:nvSpPr>
          <p:cNvPr id="11" name="Freeform 5"/>
          <p:cNvSpPr/>
          <p:nvPr/>
        </p:nvSpPr>
        <p:spPr>
          <a:xfrm>
            <a:off x="11449881" y="6172200"/>
            <a:ext cx="6073506" cy="4114800"/>
          </a:xfrm>
          <a:custGeom>
            <a:avLst/>
            <a:gdLst/>
            <a:ahLst/>
            <a:cxnLst/>
            <a:rect l="l" t="t" r="r" b="b"/>
            <a:pathLst>
              <a:path w="6073506" h="4114800">
                <a:moveTo>
                  <a:pt x="0" y="0"/>
                </a:moveTo>
                <a:lnTo>
                  <a:pt x="6073505" y="0"/>
                </a:lnTo>
                <a:lnTo>
                  <a:pt x="6073505"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4441214" y="0"/>
            <a:ext cx="2001481" cy="10287000"/>
            <a:chOff x="0" y="0"/>
            <a:chExt cx="2668642" cy="13716000"/>
          </a:xfrm>
        </p:grpSpPr>
        <p:sp>
          <p:nvSpPr>
            <p:cNvPr id="3" name="Freeform 3"/>
            <p:cNvSpPr/>
            <p:nvPr/>
          </p:nvSpPr>
          <p:spPr>
            <a:xfrm>
              <a:off x="0" y="0"/>
              <a:ext cx="2668651" cy="13716000"/>
            </a:xfrm>
            <a:custGeom>
              <a:avLst/>
              <a:gdLst/>
              <a:ahLst/>
              <a:cxnLst/>
              <a:rect l="l" t="t" r="r" b="b"/>
              <a:pathLst>
                <a:path w="2668651" h="13716000">
                  <a:moveTo>
                    <a:pt x="0" y="0"/>
                  </a:moveTo>
                  <a:lnTo>
                    <a:pt x="2668651" y="0"/>
                  </a:lnTo>
                  <a:lnTo>
                    <a:pt x="2668651" y="13716000"/>
                  </a:lnTo>
                  <a:lnTo>
                    <a:pt x="0" y="13716000"/>
                  </a:lnTo>
                  <a:close/>
                </a:path>
              </a:pathLst>
            </a:custGeom>
            <a:solidFill>
              <a:srgbClr val="BED6DA">
                <a:alpha val="49804"/>
              </a:srgbClr>
            </a:solidFill>
          </p:spPr>
        </p:sp>
      </p:grpSp>
      <p:sp>
        <p:nvSpPr>
          <p:cNvPr id="4" name="Freeform 4"/>
          <p:cNvSpPr/>
          <p:nvPr/>
        </p:nvSpPr>
        <p:spPr>
          <a:xfrm>
            <a:off x="13919740" y="4735710"/>
            <a:ext cx="3657600" cy="3105150"/>
          </a:xfrm>
          <a:custGeom>
            <a:avLst/>
            <a:gdLst/>
            <a:ahLst/>
            <a:cxnLst/>
            <a:rect l="l" t="t" r="r" b="b"/>
            <a:pathLst>
              <a:path w="3657600" h="3105150">
                <a:moveTo>
                  <a:pt x="0" y="0"/>
                </a:moveTo>
                <a:lnTo>
                  <a:pt x="3657600" y="0"/>
                </a:lnTo>
                <a:lnTo>
                  <a:pt x="3657600" y="3105150"/>
                </a:lnTo>
                <a:lnTo>
                  <a:pt x="0" y="3105150"/>
                </a:lnTo>
                <a:lnTo>
                  <a:pt x="0" y="0"/>
                </a:lnTo>
                <a:close/>
              </a:path>
            </a:pathLst>
          </a:custGeom>
          <a:blipFill>
            <a:blip r:embed="rId2">
              <a:extLst>
                <a:ext uri="{96DAC541-7B7A-43D3-8B79-37D633B846F1}">
                  <asvg:svgBlip xmlns:asvg="http://schemas.microsoft.com/office/drawing/2016/SVG/main" r:embed="rId3"/>
                </a:ext>
              </a:extLst>
            </a:blip>
            <a:stretch>
              <a:fillRect t="-153" b="-153"/>
            </a:stretch>
          </a:blipFill>
        </p:spPr>
      </p:sp>
      <p:sp>
        <p:nvSpPr>
          <p:cNvPr id="5" name="Freeform 5"/>
          <p:cNvSpPr/>
          <p:nvPr/>
        </p:nvSpPr>
        <p:spPr>
          <a:xfrm>
            <a:off x="0" y="5925699"/>
            <a:ext cx="4508706" cy="3336543"/>
          </a:xfrm>
          <a:custGeom>
            <a:avLst/>
            <a:gdLst/>
            <a:ahLst/>
            <a:cxnLst/>
            <a:rect l="l" t="t" r="r" b="b"/>
            <a:pathLst>
              <a:path w="4508706" h="3336543">
                <a:moveTo>
                  <a:pt x="0" y="0"/>
                </a:moveTo>
                <a:lnTo>
                  <a:pt x="4508706" y="0"/>
                </a:lnTo>
                <a:lnTo>
                  <a:pt x="4508706" y="3336543"/>
                </a:lnTo>
                <a:lnTo>
                  <a:pt x="0" y="3336543"/>
                </a:lnTo>
                <a:lnTo>
                  <a:pt x="0" y="0"/>
                </a:lnTo>
                <a:close/>
              </a:path>
            </a:pathLst>
          </a:custGeom>
          <a:blipFill>
            <a:blip r:embed="rId4">
              <a:extLst>
                <a:ext uri="{96DAC541-7B7A-43D3-8B79-37D633B846F1}">
                  <asvg:svgBlip xmlns:asvg="http://schemas.microsoft.com/office/drawing/2016/SVG/main" r:embed="rId5"/>
                </a:ext>
              </a:extLst>
            </a:blip>
            <a:stretch>
              <a:fillRect l="-40678" b="-338"/>
            </a:stretch>
          </a:blipFill>
        </p:spPr>
      </p:sp>
      <p:grpSp>
        <p:nvGrpSpPr>
          <p:cNvPr id="6" name="Group 6"/>
          <p:cNvGrpSpPr/>
          <p:nvPr/>
        </p:nvGrpSpPr>
        <p:grpSpPr>
          <a:xfrm>
            <a:off x="1165860" y="548640"/>
            <a:ext cx="16335756" cy="1951673"/>
            <a:chOff x="0" y="0"/>
            <a:chExt cx="21781008" cy="2602230"/>
          </a:xfrm>
        </p:grpSpPr>
        <p:sp>
          <p:nvSpPr>
            <p:cNvPr id="7" name="Freeform 7"/>
            <p:cNvSpPr/>
            <p:nvPr/>
          </p:nvSpPr>
          <p:spPr>
            <a:xfrm>
              <a:off x="0" y="0"/>
              <a:ext cx="21781008" cy="2602230"/>
            </a:xfrm>
            <a:custGeom>
              <a:avLst/>
              <a:gdLst/>
              <a:ahLst/>
              <a:cxnLst/>
              <a:rect l="l" t="t" r="r" b="b"/>
              <a:pathLst>
                <a:path w="21781008" h="2602230">
                  <a:moveTo>
                    <a:pt x="0" y="0"/>
                  </a:moveTo>
                  <a:lnTo>
                    <a:pt x="21781008" y="0"/>
                  </a:lnTo>
                  <a:lnTo>
                    <a:pt x="21781008" y="2602230"/>
                  </a:lnTo>
                  <a:lnTo>
                    <a:pt x="0" y="2602230"/>
                  </a:lnTo>
                  <a:close/>
                </a:path>
              </a:pathLst>
            </a:custGeom>
            <a:solidFill>
              <a:srgbClr val="D4E3ED"/>
            </a:solidFill>
          </p:spPr>
        </p:sp>
        <p:sp>
          <p:nvSpPr>
            <p:cNvPr id="8" name="TextBox 8"/>
            <p:cNvSpPr txBox="1"/>
            <p:nvPr/>
          </p:nvSpPr>
          <p:spPr>
            <a:xfrm>
              <a:off x="0" y="38100"/>
              <a:ext cx="21781008" cy="2564130"/>
            </a:xfrm>
            <a:prstGeom prst="rect">
              <a:avLst/>
            </a:prstGeom>
          </p:spPr>
          <p:txBody>
            <a:bodyPr lIns="50800" tIns="50800" rIns="50800" bIns="50800" rtlCol="0" anchor="b"/>
            <a:lstStyle/>
            <a:p>
              <a:pPr algn="ctr">
                <a:lnSpc>
                  <a:spcPts val="7128"/>
                </a:lnSpc>
              </a:pPr>
              <a:r>
                <a:rPr lang="en-US" sz="6600" b="1" dirty="0">
                  <a:latin typeface="Arimo Bold"/>
                  <a:ea typeface="Arimo Bold"/>
                  <a:cs typeface="Arimo Bold"/>
                  <a:sym typeface="Arimo Bold"/>
                </a:rPr>
                <a:t>ŞİDDET UYGULAYAN ÇOCUKLARINIZA NASIL YARDIMCI OLABİLİRSİNİZ?</a:t>
              </a:r>
            </a:p>
          </p:txBody>
        </p:sp>
      </p:grpSp>
      <p:sp>
        <p:nvSpPr>
          <p:cNvPr id="10" name="TextBox 10"/>
          <p:cNvSpPr txBox="1"/>
          <p:nvPr/>
        </p:nvSpPr>
        <p:spPr>
          <a:xfrm>
            <a:off x="1370707" y="3660458"/>
            <a:ext cx="8046720" cy="4709160"/>
          </a:xfrm>
          <a:prstGeom prst="rect">
            <a:avLst/>
          </a:prstGeom>
        </p:spPr>
        <p:txBody>
          <a:bodyPr lIns="0" tIns="0" rIns="0" bIns="0" rtlCol="0" anchor="t">
            <a:spAutoFit/>
          </a:bodyPr>
          <a:lstStyle/>
          <a:p>
            <a:pPr algn="l">
              <a:lnSpc>
                <a:spcPts val="3960"/>
              </a:lnSpc>
            </a:pPr>
            <a:r>
              <a:rPr lang="en-US" sz="3300">
                <a:solidFill>
                  <a:srgbClr val="465557"/>
                </a:solidFill>
                <a:latin typeface="Arimo"/>
                <a:ea typeface="Arimo"/>
                <a:cs typeface="Arimo"/>
                <a:sym typeface="Arimo"/>
              </a:rPr>
              <a:t>● Çocuğun izlediği tv programları, bilgisayar oyunları çeşitli platformlardaki videolar takip edilerek şiddet içerikli olmamasına dikkat edilmelidir.</a:t>
            </a:r>
          </a:p>
          <a:p>
            <a:pPr algn="l">
              <a:lnSpc>
                <a:spcPts val="3960"/>
              </a:lnSpc>
            </a:pPr>
            <a:endParaRPr lang="en-US" sz="3300">
              <a:solidFill>
                <a:srgbClr val="465557"/>
              </a:solidFill>
              <a:latin typeface="Arimo"/>
              <a:ea typeface="Arimo"/>
              <a:cs typeface="Arimo"/>
              <a:sym typeface="Arimo"/>
            </a:endParaRPr>
          </a:p>
          <a:p>
            <a:pPr algn="l">
              <a:lnSpc>
                <a:spcPts val="3960"/>
              </a:lnSpc>
            </a:pPr>
            <a:r>
              <a:rPr lang="en-US" sz="3300">
                <a:solidFill>
                  <a:srgbClr val="465557"/>
                </a:solidFill>
                <a:latin typeface="Arimo"/>
                <a:ea typeface="Arimo"/>
                <a:cs typeface="Arimo"/>
                <a:sym typeface="Arimo"/>
              </a:rPr>
              <a:t>● Bununla birlikte; anne babalar da izledikleri televizyon programları konusunda seçici davranmalıdır</a:t>
            </a:r>
            <a:r>
              <a:rPr lang="en-US" sz="3300">
                <a:solidFill>
                  <a:srgbClr val="000000"/>
                </a:solidFill>
                <a:latin typeface="Arimo"/>
                <a:ea typeface="Arimo"/>
                <a:cs typeface="Arimo"/>
                <a:sym typeface="Arimo"/>
              </a:rPr>
              <a:t>. </a:t>
            </a:r>
          </a:p>
          <a:p>
            <a:pPr algn="l">
              <a:lnSpc>
                <a:spcPts val="3960"/>
              </a:lnSpc>
            </a:pPr>
            <a:endParaRPr lang="en-US" sz="3300">
              <a:solidFill>
                <a:srgbClr val="000000"/>
              </a:solidFill>
              <a:latin typeface="Arimo"/>
              <a:ea typeface="Arimo"/>
              <a:cs typeface="Arimo"/>
              <a:sym typeface="Arimo"/>
            </a:endParaRPr>
          </a:p>
        </p:txBody>
      </p:sp>
      <p:sp>
        <p:nvSpPr>
          <p:cNvPr id="11" name="Freeform 5"/>
          <p:cNvSpPr/>
          <p:nvPr/>
        </p:nvSpPr>
        <p:spPr>
          <a:xfrm>
            <a:off x="8886689" y="4735710"/>
            <a:ext cx="4419887" cy="4430965"/>
          </a:xfrm>
          <a:custGeom>
            <a:avLst/>
            <a:gdLst/>
            <a:ahLst/>
            <a:cxnLst/>
            <a:rect l="l" t="t" r="r" b="b"/>
            <a:pathLst>
              <a:path w="4419887" h="4430965">
                <a:moveTo>
                  <a:pt x="0" y="0"/>
                </a:moveTo>
                <a:lnTo>
                  <a:pt x="4419887" y="0"/>
                </a:lnTo>
                <a:lnTo>
                  <a:pt x="4419887" y="4430965"/>
                </a:lnTo>
                <a:lnTo>
                  <a:pt x="0" y="443096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6574"/>
            <a:ext cx="18288000" cy="228600"/>
            <a:chOff x="0" y="0"/>
            <a:chExt cx="24384000" cy="304800"/>
          </a:xfrm>
        </p:grpSpPr>
        <p:sp>
          <p:nvSpPr>
            <p:cNvPr id="3" name="Freeform 3"/>
            <p:cNvSpPr/>
            <p:nvPr/>
          </p:nvSpPr>
          <p:spPr>
            <a:xfrm>
              <a:off x="0" y="0"/>
              <a:ext cx="24384000" cy="304800"/>
            </a:xfrm>
            <a:custGeom>
              <a:avLst/>
              <a:gdLst/>
              <a:ahLst/>
              <a:cxnLst/>
              <a:rect l="l" t="t" r="r" b="b"/>
              <a:pathLst>
                <a:path w="24384000" h="304800">
                  <a:moveTo>
                    <a:pt x="0" y="0"/>
                  </a:moveTo>
                  <a:lnTo>
                    <a:pt x="24384000" y="0"/>
                  </a:lnTo>
                  <a:lnTo>
                    <a:pt x="24384000" y="304800"/>
                  </a:lnTo>
                  <a:lnTo>
                    <a:pt x="0" y="304800"/>
                  </a:lnTo>
                  <a:close/>
                </a:path>
              </a:pathLst>
            </a:custGeom>
            <a:solidFill>
              <a:srgbClr val="BED6DA">
                <a:alpha val="49804"/>
              </a:srgbClr>
            </a:solidFill>
          </p:spPr>
        </p:sp>
      </p:grpSp>
      <p:grpSp>
        <p:nvGrpSpPr>
          <p:cNvPr id="4" name="Group 4"/>
          <p:cNvGrpSpPr/>
          <p:nvPr/>
        </p:nvGrpSpPr>
        <p:grpSpPr>
          <a:xfrm>
            <a:off x="8605697" y="1477096"/>
            <a:ext cx="9037846" cy="8615468"/>
            <a:chOff x="0" y="0"/>
            <a:chExt cx="12050462" cy="11487291"/>
          </a:xfrm>
        </p:grpSpPr>
        <p:sp>
          <p:nvSpPr>
            <p:cNvPr id="5" name="Freeform 5"/>
            <p:cNvSpPr/>
            <p:nvPr/>
          </p:nvSpPr>
          <p:spPr>
            <a:xfrm>
              <a:off x="0" y="0"/>
              <a:ext cx="12050462" cy="11487290"/>
            </a:xfrm>
            <a:custGeom>
              <a:avLst/>
              <a:gdLst/>
              <a:ahLst/>
              <a:cxnLst/>
              <a:rect l="l" t="t" r="r" b="b"/>
              <a:pathLst>
                <a:path w="12050462" h="11487290">
                  <a:moveTo>
                    <a:pt x="0" y="0"/>
                  </a:moveTo>
                  <a:lnTo>
                    <a:pt x="12050462" y="0"/>
                  </a:lnTo>
                  <a:lnTo>
                    <a:pt x="12050462" y="11487290"/>
                  </a:lnTo>
                  <a:lnTo>
                    <a:pt x="0" y="11487290"/>
                  </a:lnTo>
                  <a:close/>
                </a:path>
              </a:pathLst>
            </a:custGeom>
            <a:solidFill>
              <a:srgbClr val="F2F2F2"/>
            </a:solidFill>
          </p:spPr>
        </p:sp>
        <p:sp>
          <p:nvSpPr>
            <p:cNvPr id="6" name="TextBox 6"/>
            <p:cNvSpPr txBox="1"/>
            <p:nvPr/>
          </p:nvSpPr>
          <p:spPr>
            <a:xfrm>
              <a:off x="0" y="9525"/>
              <a:ext cx="12050462" cy="11477766"/>
            </a:xfrm>
            <a:prstGeom prst="rect">
              <a:avLst/>
            </a:prstGeom>
          </p:spPr>
          <p:txBody>
            <a:bodyPr lIns="50800" tIns="50800" rIns="50800" bIns="50800" rtlCol="0" anchor="t"/>
            <a:lstStyle/>
            <a:p>
              <a:pPr algn="l">
                <a:lnSpc>
                  <a:spcPts val="3455"/>
                </a:lnSpc>
              </a:pPr>
              <a:r>
                <a:rPr lang="en-US" sz="3199" b="1">
                  <a:solidFill>
                    <a:srgbClr val="4A5656"/>
                  </a:solidFill>
                  <a:latin typeface="Arimo Bold"/>
                  <a:ea typeface="Arimo Bold"/>
                  <a:cs typeface="Arimo Bold"/>
                  <a:sym typeface="Arimo Bold"/>
                </a:rPr>
                <a:t>ŞİDDETE TANIK OLDUYSANIZ YA DA ŞİDDET MAĞDURUYSANIZ;</a:t>
              </a:r>
            </a:p>
            <a:p>
              <a:pPr algn="l">
                <a:lnSpc>
                  <a:spcPts val="3455"/>
                </a:lnSpc>
              </a:pPr>
              <a:endParaRPr lang="en-US" sz="3199" b="1">
                <a:solidFill>
                  <a:srgbClr val="4A5656"/>
                </a:solidFill>
                <a:latin typeface="Arimo Bold"/>
                <a:ea typeface="Arimo Bold"/>
                <a:cs typeface="Arimo Bold"/>
                <a:sym typeface="Arimo Bold"/>
              </a:endParaRPr>
            </a:p>
            <a:p>
              <a:pPr algn="l">
                <a:lnSpc>
                  <a:spcPts val="3455"/>
                </a:lnSpc>
              </a:pPr>
              <a:r>
                <a:rPr lang="en-US" sz="3199">
                  <a:solidFill>
                    <a:srgbClr val="4A5656"/>
                  </a:solidFill>
                  <a:latin typeface="Arimo"/>
                  <a:ea typeface="Arimo"/>
                  <a:cs typeface="Arimo"/>
                  <a:sym typeface="Arimo"/>
                </a:rPr>
                <a:t>1.112 Acil Çağrı</a:t>
              </a:r>
            </a:p>
            <a:p>
              <a:pPr algn="l">
                <a:lnSpc>
                  <a:spcPts val="3455"/>
                </a:lnSpc>
              </a:pPr>
              <a:r>
                <a:rPr lang="en-US" sz="3199">
                  <a:solidFill>
                    <a:srgbClr val="4A5656"/>
                  </a:solidFill>
                  <a:latin typeface="Arimo"/>
                  <a:ea typeface="Arimo"/>
                  <a:cs typeface="Arimo"/>
                  <a:sym typeface="Arimo"/>
                </a:rPr>
                <a:t>2.KADES (Kadın Acil Destek Uygulaması)</a:t>
              </a:r>
            </a:p>
            <a:p>
              <a:pPr algn="l">
                <a:lnSpc>
                  <a:spcPts val="3455"/>
                </a:lnSpc>
              </a:pPr>
              <a:r>
                <a:rPr lang="en-US" sz="3199">
                  <a:solidFill>
                    <a:srgbClr val="4A5656"/>
                  </a:solidFill>
                  <a:latin typeface="Arimo"/>
                  <a:ea typeface="Arimo"/>
                  <a:cs typeface="Arimo"/>
                  <a:sym typeface="Arimo"/>
                </a:rPr>
                <a:t>3.Kolluk Birimleri (Polis / Jandarma)</a:t>
              </a:r>
            </a:p>
            <a:p>
              <a:pPr algn="l">
                <a:lnSpc>
                  <a:spcPts val="3455"/>
                </a:lnSpc>
              </a:pPr>
              <a:r>
                <a:rPr lang="en-US" sz="3199">
                  <a:solidFill>
                    <a:srgbClr val="4A5656"/>
                  </a:solidFill>
                  <a:latin typeface="Arimo"/>
                  <a:ea typeface="Arimo"/>
                  <a:cs typeface="Arimo"/>
                  <a:sym typeface="Arimo"/>
                </a:rPr>
                <a:t>4.Aile ve Sosyal Hizmetler İl Müdürlükleri</a:t>
              </a:r>
            </a:p>
            <a:p>
              <a:pPr algn="l">
                <a:lnSpc>
                  <a:spcPts val="3455"/>
                </a:lnSpc>
              </a:pPr>
              <a:r>
                <a:rPr lang="en-US" sz="3199">
                  <a:solidFill>
                    <a:srgbClr val="4A5656"/>
                  </a:solidFill>
                  <a:latin typeface="Arimo"/>
                  <a:ea typeface="Arimo"/>
                  <a:cs typeface="Arimo"/>
                  <a:sym typeface="Arimo"/>
                </a:rPr>
                <a:t>5.Alo 183 Sosyal Destek Hattı</a:t>
              </a:r>
            </a:p>
            <a:p>
              <a:pPr algn="l">
                <a:lnSpc>
                  <a:spcPts val="3455"/>
                </a:lnSpc>
              </a:pPr>
              <a:r>
                <a:rPr lang="en-US" sz="3199">
                  <a:solidFill>
                    <a:srgbClr val="4A5656"/>
                  </a:solidFill>
                  <a:latin typeface="Arimo"/>
                  <a:ea typeface="Arimo"/>
                  <a:cs typeface="Arimo"/>
                  <a:sym typeface="Arimo"/>
                </a:rPr>
                <a:t>6.Şiddet Önleme ve İzleme Merkezleri (ȘÖNİM)</a:t>
              </a:r>
            </a:p>
            <a:p>
              <a:pPr algn="l">
                <a:lnSpc>
                  <a:spcPts val="3455"/>
                </a:lnSpc>
              </a:pPr>
              <a:r>
                <a:rPr lang="en-US" sz="3199">
                  <a:solidFill>
                    <a:srgbClr val="4A5656"/>
                  </a:solidFill>
                  <a:latin typeface="Arimo"/>
                  <a:ea typeface="Arimo"/>
                  <a:cs typeface="Arimo"/>
                  <a:sym typeface="Arimo"/>
                </a:rPr>
                <a:t>7.Sağlık Kuruluşları</a:t>
              </a:r>
            </a:p>
            <a:p>
              <a:pPr algn="l">
                <a:lnSpc>
                  <a:spcPts val="3455"/>
                </a:lnSpc>
              </a:pPr>
              <a:r>
                <a:rPr lang="en-US" sz="3199">
                  <a:solidFill>
                    <a:srgbClr val="4A5656"/>
                  </a:solidFill>
                  <a:latin typeface="Arimo"/>
                  <a:ea typeface="Arimo"/>
                  <a:cs typeface="Arimo"/>
                  <a:sym typeface="Arimo"/>
                </a:rPr>
                <a:t>8.Adli Kurumlar (Cumhuriyet Başsavcılığı, Aile Mahkemeleri)</a:t>
              </a:r>
            </a:p>
            <a:p>
              <a:pPr algn="l">
                <a:lnSpc>
                  <a:spcPts val="3455"/>
                </a:lnSpc>
              </a:pPr>
              <a:r>
                <a:rPr lang="en-US" sz="3199">
                  <a:solidFill>
                    <a:srgbClr val="4A5656"/>
                  </a:solidFill>
                  <a:latin typeface="Arimo"/>
                  <a:ea typeface="Arimo"/>
                  <a:cs typeface="Arimo"/>
                  <a:sym typeface="Arimo"/>
                </a:rPr>
                <a:t>9.Valilikler/Kaymakamlıklar</a:t>
              </a:r>
            </a:p>
            <a:p>
              <a:pPr algn="l">
                <a:lnSpc>
                  <a:spcPts val="3455"/>
                </a:lnSpc>
              </a:pPr>
              <a:r>
                <a:rPr lang="en-US" sz="3199">
                  <a:solidFill>
                    <a:srgbClr val="4A5656"/>
                  </a:solidFill>
                  <a:latin typeface="Arimo"/>
                  <a:ea typeface="Arimo"/>
                  <a:cs typeface="Arimo"/>
                  <a:sym typeface="Arimo"/>
                </a:rPr>
                <a:t>10.Kadın Danışma Merkezler</a:t>
              </a:r>
            </a:p>
            <a:p>
              <a:pPr algn="l">
                <a:lnSpc>
                  <a:spcPts val="3455"/>
                </a:lnSpc>
              </a:pPr>
              <a:endParaRPr lang="en-US" sz="3199">
                <a:solidFill>
                  <a:srgbClr val="4A5656"/>
                </a:solidFill>
                <a:latin typeface="Arimo"/>
                <a:ea typeface="Arimo"/>
                <a:cs typeface="Arimo"/>
                <a:sym typeface="Arimo"/>
              </a:endParaRPr>
            </a:p>
            <a:p>
              <a:pPr algn="l">
                <a:lnSpc>
                  <a:spcPts val="3455"/>
                </a:lnSpc>
              </a:pPr>
              <a:r>
                <a:rPr lang="en-US" sz="3199" b="1">
                  <a:solidFill>
                    <a:srgbClr val="4A5656"/>
                  </a:solidFill>
                  <a:latin typeface="Arimo Bold"/>
                  <a:ea typeface="Arimo Bold"/>
                  <a:cs typeface="Arimo Bold"/>
                  <a:sym typeface="Arimo Bold"/>
                </a:rPr>
                <a:t>YUKARIDAKİ KURUM VE UYGULAMALARDAN YARDIM ALABİLİRSİNİZ.  </a:t>
              </a:r>
            </a:p>
            <a:p>
              <a:pPr algn="l">
                <a:lnSpc>
                  <a:spcPts val="3455"/>
                </a:lnSpc>
              </a:pPr>
              <a:endParaRPr lang="en-US" sz="3199" b="1">
                <a:solidFill>
                  <a:srgbClr val="4A5656"/>
                </a:solidFill>
                <a:latin typeface="Arimo Bold"/>
                <a:ea typeface="Arimo Bold"/>
                <a:cs typeface="Arimo Bold"/>
                <a:sym typeface="Arimo Bold"/>
              </a:endParaRPr>
            </a:p>
            <a:p>
              <a:pPr algn="l">
                <a:lnSpc>
                  <a:spcPts val="3455"/>
                </a:lnSpc>
              </a:pPr>
              <a:r>
                <a:rPr lang="en-US" sz="3199" b="1">
                  <a:solidFill>
                    <a:srgbClr val="4A5656"/>
                  </a:solidFill>
                  <a:latin typeface="Arimo Bold"/>
                  <a:ea typeface="Arimo Bold"/>
                  <a:cs typeface="Arimo Bold"/>
                  <a:sym typeface="Arimo Bold"/>
                </a:rPr>
                <a:t> </a:t>
              </a:r>
            </a:p>
          </p:txBody>
        </p:sp>
      </p:grpSp>
      <p:sp>
        <p:nvSpPr>
          <p:cNvPr id="7" name="Freeform 7"/>
          <p:cNvSpPr/>
          <p:nvPr/>
        </p:nvSpPr>
        <p:spPr>
          <a:xfrm>
            <a:off x="724969" y="2791216"/>
            <a:ext cx="6872586" cy="6623454"/>
          </a:xfrm>
          <a:custGeom>
            <a:avLst/>
            <a:gdLst/>
            <a:ahLst/>
            <a:cxnLst/>
            <a:rect l="l" t="t" r="r" b="b"/>
            <a:pathLst>
              <a:path w="6872586" h="6623454">
                <a:moveTo>
                  <a:pt x="0" y="0"/>
                </a:moveTo>
                <a:lnTo>
                  <a:pt x="6872585" y="0"/>
                </a:lnTo>
                <a:lnTo>
                  <a:pt x="6872585" y="6623454"/>
                </a:lnTo>
                <a:lnTo>
                  <a:pt x="0" y="662345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8" name="TextBox 8"/>
          <p:cNvSpPr txBox="1"/>
          <p:nvPr/>
        </p:nvSpPr>
        <p:spPr>
          <a:xfrm>
            <a:off x="888273" y="730077"/>
            <a:ext cx="11678226" cy="979954"/>
          </a:xfrm>
          <a:prstGeom prst="rect">
            <a:avLst/>
          </a:prstGeom>
        </p:spPr>
        <p:txBody>
          <a:bodyPr lIns="0" tIns="0" rIns="0" bIns="0" rtlCol="0" anchor="t">
            <a:spAutoFit/>
          </a:bodyPr>
          <a:lstStyle/>
          <a:p>
            <a:pPr algn="l">
              <a:lnSpc>
                <a:spcPts val="7343"/>
              </a:lnSpc>
            </a:pPr>
            <a:r>
              <a:rPr lang="en-US" sz="6799">
                <a:solidFill>
                  <a:srgbClr val="4A5656"/>
                </a:solidFill>
                <a:latin typeface="Arimo"/>
                <a:ea typeface="Arimo"/>
                <a:cs typeface="Arimo"/>
                <a:sym typeface="Arimo"/>
              </a:rPr>
              <a:t>Destek Sistemleri</a:t>
            </a:r>
          </a:p>
        </p:txBody>
      </p:sp>
    </p:spTree>
    <p:extLst>
      <p:ext uri="{BB962C8B-B14F-4D97-AF65-F5344CB8AC3E}">
        <p14:creationId xmlns:p14="http://schemas.microsoft.com/office/powerpoint/2010/main" val="21845378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6574"/>
            <a:ext cx="18288000" cy="228600"/>
            <a:chOff x="0" y="0"/>
            <a:chExt cx="24384000" cy="304800"/>
          </a:xfrm>
        </p:grpSpPr>
        <p:sp>
          <p:nvSpPr>
            <p:cNvPr id="3" name="Freeform 3"/>
            <p:cNvSpPr/>
            <p:nvPr/>
          </p:nvSpPr>
          <p:spPr>
            <a:xfrm>
              <a:off x="0" y="0"/>
              <a:ext cx="24384000" cy="304800"/>
            </a:xfrm>
            <a:custGeom>
              <a:avLst/>
              <a:gdLst/>
              <a:ahLst/>
              <a:cxnLst/>
              <a:rect l="l" t="t" r="r" b="b"/>
              <a:pathLst>
                <a:path w="24384000" h="304800">
                  <a:moveTo>
                    <a:pt x="0" y="0"/>
                  </a:moveTo>
                  <a:lnTo>
                    <a:pt x="24384000" y="0"/>
                  </a:lnTo>
                  <a:lnTo>
                    <a:pt x="24384000" y="304800"/>
                  </a:lnTo>
                  <a:lnTo>
                    <a:pt x="0" y="304800"/>
                  </a:lnTo>
                  <a:close/>
                </a:path>
              </a:pathLst>
            </a:custGeom>
            <a:solidFill>
              <a:srgbClr val="BED6DA">
                <a:alpha val="49804"/>
              </a:srgbClr>
            </a:solidFill>
          </p:spPr>
        </p:sp>
      </p:grpSp>
      <p:grpSp>
        <p:nvGrpSpPr>
          <p:cNvPr id="4" name="Group 4"/>
          <p:cNvGrpSpPr/>
          <p:nvPr/>
        </p:nvGrpSpPr>
        <p:grpSpPr>
          <a:xfrm>
            <a:off x="8816337" y="3491731"/>
            <a:ext cx="9037846" cy="4870752"/>
            <a:chOff x="0" y="0"/>
            <a:chExt cx="12050462" cy="6494335"/>
          </a:xfrm>
        </p:grpSpPr>
        <p:sp>
          <p:nvSpPr>
            <p:cNvPr id="5" name="Freeform 5"/>
            <p:cNvSpPr/>
            <p:nvPr/>
          </p:nvSpPr>
          <p:spPr>
            <a:xfrm>
              <a:off x="0" y="0"/>
              <a:ext cx="12050462" cy="6494335"/>
            </a:xfrm>
            <a:custGeom>
              <a:avLst/>
              <a:gdLst/>
              <a:ahLst/>
              <a:cxnLst/>
              <a:rect l="l" t="t" r="r" b="b"/>
              <a:pathLst>
                <a:path w="12050462" h="6494335">
                  <a:moveTo>
                    <a:pt x="0" y="0"/>
                  </a:moveTo>
                  <a:lnTo>
                    <a:pt x="12050462" y="0"/>
                  </a:lnTo>
                  <a:lnTo>
                    <a:pt x="12050462" y="6494335"/>
                  </a:lnTo>
                  <a:lnTo>
                    <a:pt x="0" y="6494335"/>
                  </a:lnTo>
                  <a:close/>
                </a:path>
              </a:pathLst>
            </a:custGeom>
            <a:solidFill>
              <a:srgbClr val="F2F2F2"/>
            </a:solidFill>
          </p:spPr>
        </p:sp>
        <p:sp>
          <p:nvSpPr>
            <p:cNvPr id="6" name="TextBox 6"/>
            <p:cNvSpPr txBox="1"/>
            <p:nvPr/>
          </p:nvSpPr>
          <p:spPr>
            <a:xfrm>
              <a:off x="0" y="9525"/>
              <a:ext cx="12050462" cy="6484810"/>
            </a:xfrm>
            <a:prstGeom prst="rect">
              <a:avLst/>
            </a:prstGeom>
          </p:spPr>
          <p:txBody>
            <a:bodyPr lIns="50800" tIns="50800" rIns="50800" bIns="50800" rtlCol="0" anchor="t"/>
            <a:lstStyle/>
            <a:p>
              <a:pPr algn="l">
                <a:lnSpc>
                  <a:spcPts val="3455"/>
                </a:lnSpc>
              </a:pPr>
              <a:endParaRPr dirty="0"/>
            </a:p>
            <a:p>
              <a:pPr algn="ctr">
                <a:lnSpc>
                  <a:spcPts val="3455"/>
                </a:lnSpc>
              </a:pPr>
              <a:r>
                <a:rPr lang="en-US" sz="3199" dirty="0" err="1">
                  <a:solidFill>
                    <a:srgbClr val="4A5656"/>
                  </a:solidFill>
                  <a:latin typeface="Arimo"/>
                  <a:ea typeface="Arimo"/>
                  <a:cs typeface="Arimo"/>
                  <a:sym typeface="Arimo"/>
                </a:rPr>
                <a:t>Kendi</a:t>
              </a:r>
              <a:r>
                <a:rPr lang="en-US" sz="3199" dirty="0">
                  <a:solidFill>
                    <a:srgbClr val="4A5656"/>
                  </a:solidFill>
                  <a:latin typeface="Arimo"/>
                  <a:ea typeface="Arimo"/>
                  <a:cs typeface="Arimo"/>
                  <a:sym typeface="Arimo"/>
                </a:rPr>
                <a:t> </a:t>
              </a:r>
              <a:r>
                <a:rPr lang="en-US" sz="3199" dirty="0" err="1">
                  <a:solidFill>
                    <a:srgbClr val="4A5656"/>
                  </a:solidFill>
                  <a:latin typeface="Arimo"/>
                  <a:ea typeface="Arimo"/>
                  <a:cs typeface="Arimo"/>
                  <a:sym typeface="Arimo"/>
                </a:rPr>
                <a:t>haklarınızı</a:t>
              </a:r>
              <a:r>
                <a:rPr lang="en-US" sz="3199" dirty="0">
                  <a:solidFill>
                    <a:srgbClr val="4A5656"/>
                  </a:solidFill>
                  <a:latin typeface="Arimo"/>
                  <a:ea typeface="Arimo"/>
                  <a:cs typeface="Arimo"/>
                  <a:sym typeface="Arimo"/>
                </a:rPr>
                <a:t> </a:t>
              </a:r>
              <a:r>
                <a:rPr lang="en-US" sz="3199" dirty="0" err="1">
                  <a:solidFill>
                    <a:srgbClr val="4A5656"/>
                  </a:solidFill>
                  <a:latin typeface="Arimo"/>
                  <a:ea typeface="Arimo"/>
                  <a:cs typeface="Arimo"/>
                  <a:sym typeface="Arimo"/>
                </a:rPr>
                <a:t>bilmek</a:t>
              </a:r>
              <a:r>
                <a:rPr lang="en-US" sz="3199" dirty="0">
                  <a:solidFill>
                    <a:srgbClr val="4A5656"/>
                  </a:solidFill>
                  <a:latin typeface="Arimo"/>
                  <a:ea typeface="Arimo"/>
                  <a:cs typeface="Arimo"/>
                  <a:sym typeface="Arimo"/>
                </a:rPr>
                <a:t>, </a:t>
              </a:r>
              <a:r>
                <a:rPr lang="en-US" sz="3199" dirty="0" err="1">
                  <a:solidFill>
                    <a:srgbClr val="4A5656"/>
                  </a:solidFill>
                  <a:latin typeface="Arimo"/>
                  <a:ea typeface="Arimo"/>
                  <a:cs typeface="Arimo"/>
                  <a:sym typeface="Arimo"/>
                </a:rPr>
                <a:t>şiddeti</a:t>
              </a:r>
              <a:r>
                <a:rPr lang="en-US" sz="3199" dirty="0">
                  <a:solidFill>
                    <a:srgbClr val="4A5656"/>
                  </a:solidFill>
                  <a:latin typeface="Arimo"/>
                  <a:ea typeface="Arimo"/>
                  <a:cs typeface="Arimo"/>
                  <a:sym typeface="Arimo"/>
                </a:rPr>
                <a:t> </a:t>
              </a:r>
              <a:r>
                <a:rPr lang="en-US" sz="3199" dirty="0" err="1">
                  <a:solidFill>
                    <a:srgbClr val="4A5656"/>
                  </a:solidFill>
                  <a:latin typeface="Arimo"/>
                  <a:ea typeface="Arimo"/>
                  <a:cs typeface="Arimo"/>
                  <a:sym typeface="Arimo"/>
                </a:rPr>
                <a:t>önlemenin</a:t>
              </a:r>
              <a:r>
                <a:rPr lang="en-US" sz="3199" dirty="0">
                  <a:solidFill>
                    <a:srgbClr val="4A5656"/>
                  </a:solidFill>
                  <a:latin typeface="Arimo"/>
                  <a:ea typeface="Arimo"/>
                  <a:cs typeface="Arimo"/>
                  <a:sym typeface="Arimo"/>
                </a:rPr>
                <a:t> </a:t>
              </a:r>
              <a:r>
                <a:rPr lang="en-US" sz="3199" dirty="0" err="1">
                  <a:solidFill>
                    <a:srgbClr val="4A5656"/>
                  </a:solidFill>
                  <a:latin typeface="Arimo"/>
                  <a:ea typeface="Arimo"/>
                  <a:cs typeface="Arimo"/>
                  <a:sym typeface="Arimo"/>
                </a:rPr>
                <a:t>ve</a:t>
              </a:r>
              <a:r>
                <a:rPr lang="en-US" sz="3199" dirty="0">
                  <a:solidFill>
                    <a:srgbClr val="4A5656"/>
                  </a:solidFill>
                  <a:latin typeface="Arimo"/>
                  <a:ea typeface="Arimo"/>
                  <a:cs typeface="Arimo"/>
                  <a:sym typeface="Arimo"/>
                </a:rPr>
                <a:t> </a:t>
              </a:r>
              <a:r>
                <a:rPr lang="en-US" sz="3199" dirty="0" err="1">
                  <a:solidFill>
                    <a:srgbClr val="4A5656"/>
                  </a:solidFill>
                  <a:latin typeface="Arimo"/>
                  <a:ea typeface="Arimo"/>
                  <a:cs typeface="Arimo"/>
                  <a:sym typeface="Arimo"/>
                </a:rPr>
                <a:t>başa</a:t>
              </a:r>
              <a:r>
                <a:rPr lang="en-US" sz="3199" dirty="0">
                  <a:solidFill>
                    <a:srgbClr val="4A5656"/>
                  </a:solidFill>
                  <a:latin typeface="Arimo"/>
                  <a:ea typeface="Arimo"/>
                  <a:cs typeface="Arimo"/>
                  <a:sym typeface="Arimo"/>
                </a:rPr>
                <a:t> </a:t>
              </a:r>
              <a:r>
                <a:rPr lang="en-US" sz="3199" dirty="0" err="1">
                  <a:solidFill>
                    <a:srgbClr val="4A5656"/>
                  </a:solidFill>
                  <a:latin typeface="Arimo"/>
                  <a:ea typeface="Arimo"/>
                  <a:cs typeface="Arimo"/>
                  <a:sym typeface="Arimo"/>
                </a:rPr>
                <a:t>çıkmanın</a:t>
              </a:r>
              <a:r>
                <a:rPr lang="en-US" sz="3199" dirty="0">
                  <a:solidFill>
                    <a:srgbClr val="4A5656"/>
                  </a:solidFill>
                  <a:latin typeface="Arimo"/>
                  <a:ea typeface="Arimo"/>
                  <a:cs typeface="Arimo"/>
                  <a:sym typeface="Arimo"/>
                </a:rPr>
                <a:t> en </a:t>
              </a:r>
              <a:r>
                <a:rPr lang="en-US" sz="3199" dirty="0" err="1">
                  <a:solidFill>
                    <a:srgbClr val="4A5656"/>
                  </a:solidFill>
                  <a:latin typeface="Arimo"/>
                  <a:ea typeface="Arimo"/>
                  <a:cs typeface="Arimo"/>
                  <a:sym typeface="Arimo"/>
                </a:rPr>
                <a:t>güçlü</a:t>
              </a:r>
              <a:r>
                <a:rPr lang="en-US" sz="3199" dirty="0">
                  <a:solidFill>
                    <a:srgbClr val="4A5656"/>
                  </a:solidFill>
                  <a:latin typeface="Arimo"/>
                  <a:ea typeface="Arimo"/>
                  <a:cs typeface="Arimo"/>
                  <a:sym typeface="Arimo"/>
                </a:rPr>
                <a:t> </a:t>
              </a:r>
              <a:r>
                <a:rPr lang="en-US" sz="3199" dirty="0" err="1">
                  <a:solidFill>
                    <a:srgbClr val="4A5656"/>
                  </a:solidFill>
                  <a:latin typeface="Arimo"/>
                  <a:ea typeface="Arimo"/>
                  <a:cs typeface="Arimo"/>
                  <a:sym typeface="Arimo"/>
                </a:rPr>
                <a:t>araçlarından</a:t>
              </a:r>
              <a:r>
                <a:rPr lang="en-US" sz="3199" dirty="0">
                  <a:solidFill>
                    <a:srgbClr val="4A5656"/>
                  </a:solidFill>
                  <a:latin typeface="Arimo"/>
                  <a:ea typeface="Arimo"/>
                  <a:cs typeface="Arimo"/>
                  <a:sym typeface="Arimo"/>
                </a:rPr>
                <a:t> </a:t>
              </a:r>
              <a:r>
                <a:rPr lang="en-US" sz="3199" dirty="0" err="1">
                  <a:solidFill>
                    <a:srgbClr val="4A5656"/>
                  </a:solidFill>
                  <a:latin typeface="Arimo"/>
                  <a:ea typeface="Arimo"/>
                  <a:cs typeface="Arimo"/>
                  <a:sym typeface="Arimo"/>
                </a:rPr>
                <a:t>biridir</a:t>
              </a:r>
              <a:r>
                <a:rPr lang="en-US" sz="3199" dirty="0">
                  <a:solidFill>
                    <a:srgbClr val="4A5656"/>
                  </a:solidFill>
                  <a:latin typeface="Arimo"/>
                  <a:ea typeface="Arimo"/>
                  <a:cs typeface="Arimo"/>
                  <a:sym typeface="Arimo"/>
                </a:rPr>
                <a:t>. </a:t>
              </a:r>
              <a:endParaRPr lang="tr-TR" sz="3199" dirty="0">
                <a:solidFill>
                  <a:srgbClr val="4A5656"/>
                </a:solidFill>
                <a:latin typeface="Arimo"/>
                <a:ea typeface="Arimo"/>
                <a:cs typeface="Arimo"/>
                <a:sym typeface="Arimo"/>
              </a:endParaRPr>
            </a:p>
            <a:p>
              <a:pPr algn="ctr">
                <a:lnSpc>
                  <a:spcPts val="3455"/>
                </a:lnSpc>
              </a:pPr>
              <a:r>
                <a:rPr lang="en-US" sz="3199" dirty="0" err="1">
                  <a:solidFill>
                    <a:srgbClr val="4A5656"/>
                  </a:solidFill>
                  <a:latin typeface="Arimo"/>
                  <a:ea typeface="Arimo"/>
                  <a:cs typeface="Arimo"/>
                  <a:sym typeface="Arimo"/>
                </a:rPr>
                <a:t>Bilgi</a:t>
              </a:r>
              <a:r>
                <a:rPr lang="en-US" sz="3199" dirty="0">
                  <a:solidFill>
                    <a:srgbClr val="4A5656"/>
                  </a:solidFill>
                  <a:latin typeface="Arimo"/>
                  <a:ea typeface="Arimo"/>
                  <a:cs typeface="Arimo"/>
                  <a:sym typeface="Arimo"/>
                </a:rPr>
                <a:t> </a:t>
              </a:r>
              <a:r>
                <a:rPr lang="en-US" sz="3199" dirty="0" err="1">
                  <a:solidFill>
                    <a:srgbClr val="4A5656"/>
                  </a:solidFill>
                  <a:latin typeface="Arimo"/>
                  <a:ea typeface="Arimo"/>
                  <a:cs typeface="Arimo"/>
                  <a:sym typeface="Arimo"/>
                </a:rPr>
                <a:t>ve</a:t>
              </a:r>
              <a:r>
                <a:rPr lang="en-US" sz="3199" dirty="0">
                  <a:solidFill>
                    <a:srgbClr val="4A5656"/>
                  </a:solidFill>
                  <a:latin typeface="Arimo"/>
                  <a:ea typeface="Arimo"/>
                  <a:cs typeface="Arimo"/>
                  <a:sym typeface="Arimo"/>
                </a:rPr>
                <a:t> </a:t>
              </a:r>
              <a:r>
                <a:rPr lang="en-US" sz="3199" dirty="0" err="1">
                  <a:solidFill>
                    <a:srgbClr val="4A5656"/>
                  </a:solidFill>
                  <a:latin typeface="Arimo"/>
                  <a:ea typeface="Arimo"/>
                  <a:cs typeface="Arimo"/>
                  <a:sym typeface="Arimo"/>
                </a:rPr>
                <a:t>farkındalık</a:t>
              </a:r>
              <a:r>
                <a:rPr lang="en-US" sz="3199" dirty="0">
                  <a:solidFill>
                    <a:srgbClr val="4A5656"/>
                  </a:solidFill>
                  <a:latin typeface="Arimo"/>
                  <a:ea typeface="Arimo"/>
                  <a:cs typeface="Arimo"/>
                  <a:sym typeface="Arimo"/>
                </a:rPr>
                <a:t>, </a:t>
              </a:r>
              <a:r>
                <a:rPr lang="en-US" sz="3199" dirty="0" err="1">
                  <a:solidFill>
                    <a:srgbClr val="4A5656"/>
                  </a:solidFill>
                  <a:latin typeface="Arimo"/>
                  <a:ea typeface="Arimo"/>
                  <a:cs typeface="Arimo"/>
                  <a:sym typeface="Arimo"/>
                </a:rPr>
                <a:t>bireylerin</a:t>
              </a:r>
              <a:r>
                <a:rPr lang="en-US" sz="3199" dirty="0">
                  <a:solidFill>
                    <a:srgbClr val="4A5656"/>
                  </a:solidFill>
                  <a:latin typeface="Arimo"/>
                  <a:ea typeface="Arimo"/>
                  <a:cs typeface="Arimo"/>
                  <a:sym typeface="Arimo"/>
                </a:rPr>
                <a:t> </a:t>
              </a:r>
              <a:r>
                <a:rPr lang="en-US" sz="3199" dirty="0" err="1">
                  <a:solidFill>
                    <a:srgbClr val="4A5656"/>
                  </a:solidFill>
                  <a:latin typeface="Arimo"/>
                  <a:ea typeface="Arimo"/>
                  <a:cs typeface="Arimo"/>
                  <a:sym typeface="Arimo"/>
                </a:rPr>
                <a:t>daha</a:t>
              </a:r>
              <a:r>
                <a:rPr lang="en-US" sz="3199" dirty="0">
                  <a:solidFill>
                    <a:srgbClr val="4A5656"/>
                  </a:solidFill>
                  <a:latin typeface="Arimo"/>
                  <a:ea typeface="Arimo"/>
                  <a:cs typeface="Arimo"/>
                  <a:sym typeface="Arimo"/>
                </a:rPr>
                <a:t> </a:t>
              </a:r>
              <a:r>
                <a:rPr lang="en-US" sz="3199" dirty="0" err="1">
                  <a:solidFill>
                    <a:srgbClr val="4A5656"/>
                  </a:solidFill>
                  <a:latin typeface="Arimo"/>
                  <a:ea typeface="Arimo"/>
                  <a:cs typeface="Arimo"/>
                  <a:sym typeface="Arimo"/>
                </a:rPr>
                <a:t>güvende</a:t>
              </a:r>
              <a:r>
                <a:rPr lang="en-US" sz="3199" dirty="0">
                  <a:solidFill>
                    <a:srgbClr val="4A5656"/>
                  </a:solidFill>
                  <a:latin typeface="Arimo"/>
                  <a:ea typeface="Arimo"/>
                  <a:cs typeface="Arimo"/>
                  <a:sym typeface="Arimo"/>
                </a:rPr>
                <a:t> </a:t>
              </a:r>
              <a:r>
                <a:rPr lang="en-US" sz="3199" dirty="0" err="1">
                  <a:solidFill>
                    <a:srgbClr val="4A5656"/>
                  </a:solidFill>
                  <a:latin typeface="Arimo"/>
                  <a:ea typeface="Arimo"/>
                  <a:cs typeface="Arimo"/>
                  <a:sym typeface="Arimo"/>
                </a:rPr>
                <a:t>hissetmelerine</a:t>
              </a:r>
              <a:r>
                <a:rPr lang="en-US" sz="3199" dirty="0">
                  <a:solidFill>
                    <a:srgbClr val="4A5656"/>
                  </a:solidFill>
                  <a:latin typeface="Arimo"/>
                  <a:ea typeface="Arimo"/>
                  <a:cs typeface="Arimo"/>
                  <a:sym typeface="Arimo"/>
                </a:rPr>
                <a:t> </a:t>
              </a:r>
              <a:r>
                <a:rPr lang="en-US" sz="3199" dirty="0" err="1">
                  <a:solidFill>
                    <a:srgbClr val="4A5656"/>
                  </a:solidFill>
                  <a:latin typeface="Arimo"/>
                  <a:ea typeface="Arimo"/>
                  <a:cs typeface="Arimo"/>
                  <a:sym typeface="Arimo"/>
                </a:rPr>
                <a:t>ve</a:t>
              </a:r>
              <a:r>
                <a:rPr lang="en-US" sz="3199" dirty="0">
                  <a:solidFill>
                    <a:srgbClr val="4A5656"/>
                  </a:solidFill>
                  <a:latin typeface="Arimo"/>
                  <a:ea typeface="Arimo"/>
                  <a:cs typeface="Arimo"/>
                  <a:sym typeface="Arimo"/>
                </a:rPr>
                <a:t> </a:t>
              </a:r>
              <a:r>
                <a:rPr lang="en-US" sz="3199" dirty="0" err="1">
                  <a:solidFill>
                    <a:srgbClr val="4A5656"/>
                  </a:solidFill>
                  <a:latin typeface="Arimo"/>
                  <a:ea typeface="Arimo"/>
                  <a:cs typeface="Arimo"/>
                  <a:sym typeface="Arimo"/>
                </a:rPr>
                <a:t>şiddeti</a:t>
              </a:r>
              <a:r>
                <a:rPr lang="en-US" sz="3199" dirty="0">
                  <a:solidFill>
                    <a:srgbClr val="4A5656"/>
                  </a:solidFill>
                  <a:latin typeface="Arimo"/>
                  <a:ea typeface="Arimo"/>
                  <a:cs typeface="Arimo"/>
                  <a:sym typeface="Arimo"/>
                </a:rPr>
                <a:t> </a:t>
              </a:r>
              <a:r>
                <a:rPr lang="en-US" sz="3199" dirty="0" err="1">
                  <a:solidFill>
                    <a:srgbClr val="4A5656"/>
                  </a:solidFill>
                  <a:latin typeface="Arimo"/>
                  <a:ea typeface="Arimo"/>
                  <a:cs typeface="Arimo"/>
                  <a:sym typeface="Arimo"/>
                </a:rPr>
                <a:t>önlemek</a:t>
              </a:r>
              <a:r>
                <a:rPr lang="en-US" sz="3199" dirty="0">
                  <a:solidFill>
                    <a:srgbClr val="4A5656"/>
                  </a:solidFill>
                  <a:latin typeface="Arimo"/>
                  <a:ea typeface="Arimo"/>
                  <a:cs typeface="Arimo"/>
                  <a:sym typeface="Arimo"/>
                </a:rPr>
                <a:t> </a:t>
              </a:r>
              <a:r>
                <a:rPr lang="en-US" sz="3199" dirty="0" err="1">
                  <a:solidFill>
                    <a:srgbClr val="4A5656"/>
                  </a:solidFill>
                  <a:latin typeface="Arimo"/>
                  <a:ea typeface="Arimo"/>
                  <a:cs typeface="Arimo"/>
                  <a:sym typeface="Arimo"/>
                </a:rPr>
                <a:t>için</a:t>
              </a:r>
              <a:r>
                <a:rPr lang="en-US" sz="3199" dirty="0">
                  <a:solidFill>
                    <a:srgbClr val="4A5656"/>
                  </a:solidFill>
                  <a:latin typeface="Arimo"/>
                  <a:ea typeface="Arimo"/>
                  <a:cs typeface="Arimo"/>
                  <a:sym typeface="Arimo"/>
                </a:rPr>
                <a:t> </a:t>
              </a:r>
              <a:r>
                <a:rPr lang="en-US" sz="3199" dirty="0" err="1">
                  <a:solidFill>
                    <a:srgbClr val="4A5656"/>
                  </a:solidFill>
                  <a:latin typeface="Arimo"/>
                  <a:ea typeface="Arimo"/>
                  <a:cs typeface="Arimo"/>
                  <a:sym typeface="Arimo"/>
                </a:rPr>
                <a:t>gerekli</a:t>
              </a:r>
              <a:r>
                <a:rPr lang="en-US" sz="3199" dirty="0">
                  <a:solidFill>
                    <a:srgbClr val="4A5656"/>
                  </a:solidFill>
                  <a:latin typeface="Arimo"/>
                  <a:ea typeface="Arimo"/>
                  <a:cs typeface="Arimo"/>
                  <a:sym typeface="Arimo"/>
                </a:rPr>
                <a:t> </a:t>
              </a:r>
              <a:r>
                <a:rPr lang="en-US" sz="3199" dirty="0" err="1">
                  <a:solidFill>
                    <a:srgbClr val="4A5656"/>
                  </a:solidFill>
                  <a:latin typeface="Arimo"/>
                  <a:ea typeface="Arimo"/>
                  <a:cs typeface="Arimo"/>
                  <a:sym typeface="Arimo"/>
                </a:rPr>
                <a:t>adımları</a:t>
              </a:r>
              <a:r>
                <a:rPr lang="en-US" sz="3199" dirty="0">
                  <a:solidFill>
                    <a:srgbClr val="4A5656"/>
                  </a:solidFill>
                  <a:latin typeface="Arimo"/>
                  <a:ea typeface="Arimo"/>
                  <a:cs typeface="Arimo"/>
                  <a:sym typeface="Arimo"/>
                </a:rPr>
                <a:t> </a:t>
              </a:r>
              <a:r>
                <a:rPr lang="en-US" sz="3199" dirty="0" err="1">
                  <a:solidFill>
                    <a:srgbClr val="4A5656"/>
                  </a:solidFill>
                  <a:latin typeface="Arimo"/>
                  <a:ea typeface="Arimo"/>
                  <a:cs typeface="Arimo"/>
                  <a:sym typeface="Arimo"/>
                </a:rPr>
                <a:t>atmalarına</a:t>
              </a:r>
              <a:r>
                <a:rPr lang="en-US" sz="3199" dirty="0">
                  <a:solidFill>
                    <a:srgbClr val="4A5656"/>
                  </a:solidFill>
                  <a:latin typeface="Arimo"/>
                  <a:ea typeface="Arimo"/>
                  <a:cs typeface="Arimo"/>
                  <a:sym typeface="Arimo"/>
                </a:rPr>
                <a:t> </a:t>
              </a:r>
              <a:r>
                <a:rPr lang="en-US" sz="3199" dirty="0" err="1">
                  <a:solidFill>
                    <a:srgbClr val="4A5656"/>
                  </a:solidFill>
                  <a:latin typeface="Arimo"/>
                  <a:ea typeface="Arimo"/>
                  <a:cs typeface="Arimo"/>
                  <a:sym typeface="Arimo"/>
                </a:rPr>
                <a:t>olanak</a:t>
              </a:r>
              <a:r>
                <a:rPr lang="en-US" sz="3199" dirty="0">
                  <a:solidFill>
                    <a:srgbClr val="4A5656"/>
                  </a:solidFill>
                  <a:latin typeface="Arimo"/>
                  <a:ea typeface="Arimo"/>
                  <a:cs typeface="Arimo"/>
                  <a:sym typeface="Arimo"/>
                </a:rPr>
                <a:t> </a:t>
              </a:r>
              <a:r>
                <a:rPr lang="en-US" sz="3199" dirty="0" err="1">
                  <a:solidFill>
                    <a:srgbClr val="4A5656"/>
                  </a:solidFill>
                  <a:latin typeface="Arimo"/>
                  <a:ea typeface="Arimo"/>
                  <a:cs typeface="Arimo"/>
                  <a:sym typeface="Arimo"/>
                </a:rPr>
                <a:t>tanır</a:t>
              </a:r>
              <a:r>
                <a:rPr lang="en-US" sz="3199" dirty="0">
                  <a:solidFill>
                    <a:srgbClr val="4A5656"/>
                  </a:solidFill>
                  <a:latin typeface="Arimo"/>
                  <a:ea typeface="Arimo"/>
                  <a:cs typeface="Arimo"/>
                  <a:sym typeface="Arimo"/>
                </a:rPr>
                <a:t>. </a:t>
              </a:r>
              <a:endParaRPr lang="tr-TR" sz="3199" dirty="0">
                <a:solidFill>
                  <a:srgbClr val="4A5656"/>
                </a:solidFill>
                <a:latin typeface="Arimo"/>
                <a:ea typeface="Arimo"/>
                <a:cs typeface="Arimo"/>
                <a:sym typeface="Arimo"/>
              </a:endParaRPr>
            </a:p>
            <a:p>
              <a:pPr algn="l">
                <a:lnSpc>
                  <a:spcPts val="3455"/>
                </a:lnSpc>
              </a:pPr>
              <a:endParaRPr lang="tr-TR" sz="3199" dirty="0">
                <a:solidFill>
                  <a:srgbClr val="4A5656"/>
                </a:solidFill>
                <a:latin typeface="Arimo"/>
                <a:ea typeface="Arimo"/>
                <a:cs typeface="Arimo"/>
                <a:sym typeface="Arimo"/>
              </a:endParaRPr>
            </a:p>
            <a:p>
              <a:pPr algn="ctr">
                <a:lnSpc>
                  <a:spcPts val="3455"/>
                </a:lnSpc>
              </a:pPr>
              <a:r>
                <a:rPr lang="en-US" sz="3199" b="1" dirty="0" err="1">
                  <a:solidFill>
                    <a:srgbClr val="4A5656"/>
                  </a:solidFill>
                  <a:latin typeface="Arimo"/>
                  <a:ea typeface="Arimo"/>
                  <a:cs typeface="Arimo"/>
                  <a:sym typeface="Arimo"/>
                </a:rPr>
                <a:t>Unutmayın</a:t>
              </a:r>
              <a:r>
                <a:rPr lang="en-US" sz="3199" dirty="0">
                  <a:solidFill>
                    <a:srgbClr val="4A5656"/>
                  </a:solidFill>
                  <a:latin typeface="Arimo"/>
                  <a:ea typeface="Arimo"/>
                  <a:cs typeface="Arimo"/>
                  <a:sym typeface="Arimo"/>
                </a:rPr>
                <a:t>, </a:t>
              </a:r>
              <a:r>
                <a:rPr lang="en-US" sz="3199" dirty="0" err="1">
                  <a:solidFill>
                    <a:srgbClr val="4A5656"/>
                  </a:solidFill>
                  <a:latin typeface="Arimo"/>
                  <a:ea typeface="Arimo"/>
                  <a:cs typeface="Arimo"/>
                  <a:sym typeface="Arimo"/>
                </a:rPr>
                <a:t>herkesin</a:t>
              </a:r>
              <a:r>
                <a:rPr lang="en-US" sz="3199" dirty="0">
                  <a:solidFill>
                    <a:srgbClr val="4A5656"/>
                  </a:solidFill>
                  <a:latin typeface="Arimo"/>
                  <a:ea typeface="Arimo"/>
                  <a:cs typeface="Arimo"/>
                  <a:sym typeface="Arimo"/>
                </a:rPr>
                <a:t> </a:t>
              </a:r>
              <a:r>
                <a:rPr lang="en-US" sz="3199" dirty="0" err="1">
                  <a:solidFill>
                    <a:srgbClr val="4A5656"/>
                  </a:solidFill>
                  <a:latin typeface="Arimo"/>
                  <a:ea typeface="Arimo"/>
                  <a:cs typeface="Arimo"/>
                  <a:sym typeface="Arimo"/>
                </a:rPr>
                <a:t>şiddetsiz</a:t>
              </a:r>
              <a:r>
                <a:rPr lang="en-US" sz="3199" dirty="0">
                  <a:solidFill>
                    <a:srgbClr val="4A5656"/>
                  </a:solidFill>
                  <a:latin typeface="Arimo"/>
                  <a:ea typeface="Arimo"/>
                  <a:cs typeface="Arimo"/>
                  <a:sym typeface="Arimo"/>
                </a:rPr>
                <a:t> </a:t>
              </a:r>
              <a:r>
                <a:rPr lang="en-US" sz="3199" dirty="0" err="1">
                  <a:solidFill>
                    <a:srgbClr val="4A5656"/>
                  </a:solidFill>
                  <a:latin typeface="Arimo"/>
                  <a:ea typeface="Arimo"/>
                  <a:cs typeface="Arimo"/>
                  <a:sym typeface="Arimo"/>
                </a:rPr>
                <a:t>bir</a:t>
              </a:r>
              <a:r>
                <a:rPr lang="en-US" sz="3199" dirty="0">
                  <a:solidFill>
                    <a:srgbClr val="4A5656"/>
                  </a:solidFill>
                  <a:latin typeface="Arimo"/>
                  <a:ea typeface="Arimo"/>
                  <a:cs typeface="Arimo"/>
                  <a:sym typeface="Arimo"/>
                </a:rPr>
                <a:t> </a:t>
              </a:r>
              <a:r>
                <a:rPr lang="en-US" sz="3199" dirty="0" err="1">
                  <a:solidFill>
                    <a:srgbClr val="4A5656"/>
                  </a:solidFill>
                  <a:latin typeface="Arimo"/>
                  <a:ea typeface="Arimo"/>
                  <a:cs typeface="Arimo"/>
                  <a:sym typeface="Arimo"/>
                </a:rPr>
                <a:t>yaşam</a:t>
              </a:r>
              <a:r>
                <a:rPr lang="en-US" sz="3199" dirty="0">
                  <a:solidFill>
                    <a:srgbClr val="4A5656"/>
                  </a:solidFill>
                  <a:latin typeface="Arimo"/>
                  <a:ea typeface="Arimo"/>
                  <a:cs typeface="Arimo"/>
                  <a:sym typeface="Arimo"/>
                </a:rPr>
                <a:t> </a:t>
              </a:r>
              <a:r>
                <a:rPr lang="en-US" sz="3199" dirty="0" err="1">
                  <a:solidFill>
                    <a:srgbClr val="4A5656"/>
                  </a:solidFill>
                  <a:latin typeface="Arimo"/>
                  <a:ea typeface="Arimo"/>
                  <a:cs typeface="Arimo"/>
                  <a:sym typeface="Arimo"/>
                </a:rPr>
                <a:t>sürme</a:t>
              </a:r>
              <a:r>
                <a:rPr lang="en-US" sz="3199" dirty="0">
                  <a:solidFill>
                    <a:srgbClr val="4A5656"/>
                  </a:solidFill>
                  <a:latin typeface="Arimo"/>
                  <a:ea typeface="Arimo"/>
                  <a:cs typeface="Arimo"/>
                  <a:sym typeface="Arimo"/>
                </a:rPr>
                <a:t> </a:t>
              </a:r>
              <a:r>
                <a:rPr lang="en-US" sz="3199" dirty="0" err="1">
                  <a:solidFill>
                    <a:srgbClr val="4A5656"/>
                  </a:solidFill>
                  <a:latin typeface="Arimo"/>
                  <a:ea typeface="Arimo"/>
                  <a:cs typeface="Arimo"/>
                  <a:sym typeface="Arimo"/>
                </a:rPr>
                <a:t>hakkı</a:t>
              </a:r>
              <a:r>
                <a:rPr lang="en-US" sz="3199" dirty="0">
                  <a:solidFill>
                    <a:srgbClr val="4A5656"/>
                  </a:solidFill>
                  <a:latin typeface="Arimo"/>
                  <a:ea typeface="Arimo"/>
                  <a:cs typeface="Arimo"/>
                  <a:sym typeface="Arimo"/>
                </a:rPr>
                <a:t> </a:t>
              </a:r>
              <a:r>
                <a:rPr lang="en-US" sz="3199" dirty="0" err="1">
                  <a:solidFill>
                    <a:srgbClr val="4A5656"/>
                  </a:solidFill>
                  <a:latin typeface="Arimo"/>
                  <a:ea typeface="Arimo"/>
                  <a:cs typeface="Arimo"/>
                  <a:sym typeface="Arimo"/>
                </a:rPr>
                <a:t>vardır</a:t>
              </a:r>
              <a:r>
                <a:rPr lang="en-US" sz="3199" dirty="0">
                  <a:solidFill>
                    <a:srgbClr val="4A5656"/>
                  </a:solidFill>
                  <a:latin typeface="Arimo"/>
                  <a:ea typeface="Arimo"/>
                  <a:cs typeface="Arimo"/>
                  <a:sym typeface="Arimo"/>
                </a:rPr>
                <a:t> </a:t>
              </a:r>
              <a:r>
                <a:rPr lang="en-US" sz="3199" dirty="0" err="1">
                  <a:solidFill>
                    <a:srgbClr val="4A5656"/>
                  </a:solidFill>
                  <a:latin typeface="Arimo"/>
                  <a:ea typeface="Arimo"/>
                  <a:cs typeface="Arimo"/>
                  <a:sym typeface="Arimo"/>
                </a:rPr>
                <a:t>ve</a:t>
              </a:r>
              <a:r>
                <a:rPr lang="en-US" sz="3199" dirty="0">
                  <a:solidFill>
                    <a:srgbClr val="4A5656"/>
                  </a:solidFill>
                  <a:latin typeface="Arimo"/>
                  <a:ea typeface="Arimo"/>
                  <a:cs typeface="Arimo"/>
                  <a:sym typeface="Arimo"/>
                </a:rPr>
                <a:t> </a:t>
              </a:r>
              <a:r>
                <a:rPr lang="en-US" sz="3199" dirty="0" err="1">
                  <a:solidFill>
                    <a:srgbClr val="4A5656"/>
                  </a:solidFill>
                  <a:latin typeface="Arimo"/>
                  <a:ea typeface="Arimo"/>
                  <a:cs typeface="Arimo"/>
                  <a:sym typeface="Arimo"/>
                </a:rPr>
                <a:t>bu</a:t>
              </a:r>
              <a:r>
                <a:rPr lang="en-US" sz="3199" dirty="0">
                  <a:solidFill>
                    <a:srgbClr val="4A5656"/>
                  </a:solidFill>
                  <a:latin typeface="Arimo"/>
                  <a:ea typeface="Arimo"/>
                  <a:cs typeface="Arimo"/>
                  <a:sym typeface="Arimo"/>
                </a:rPr>
                <a:t> </a:t>
              </a:r>
              <a:r>
                <a:rPr lang="en-US" sz="3199" dirty="0" err="1">
                  <a:solidFill>
                    <a:srgbClr val="4A5656"/>
                  </a:solidFill>
                  <a:latin typeface="Arimo"/>
                  <a:ea typeface="Arimo"/>
                  <a:cs typeface="Arimo"/>
                  <a:sym typeface="Arimo"/>
                </a:rPr>
                <a:t>hakları</a:t>
              </a:r>
              <a:r>
                <a:rPr lang="en-US" sz="3199" dirty="0">
                  <a:solidFill>
                    <a:srgbClr val="4A5656"/>
                  </a:solidFill>
                  <a:latin typeface="Arimo"/>
                  <a:ea typeface="Arimo"/>
                  <a:cs typeface="Arimo"/>
                  <a:sym typeface="Arimo"/>
                </a:rPr>
                <a:t> </a:t>
              </a:r>
              <a:r>
                <a:rPr lang="en-US" sz="3199" dirty="0" err="1">
                  <a:solidFill>
                    <a:srgbClr val="4A5656"/>
                  </a:solidFill>
                  <a:latin typeface="Arimo"/>
                  <a:ea typeface="Arimo"/>
                  <a:cs typeface="Arimo"/>
                  <a:sym typeface="Arimo"/>
                </a:rPr>
                <a:t>savunmak</a:t>
              </a:r>
              <a:r>
                <a:rPr lang="en-US" sz="3199" dirty="0">
                  <a:solidFill>
                    <a:srgbClr val="4A5656"/>
                  </a:solidFill>
                  <a:latin typeface="Arimo"/>
                  <a:ea typeface="Arimo"/>
                  <a:cs typeface="Arimo"/>
                  <a:sym typeface="Arimo"/>
                </a:rPr>
                <a:t>, hem </a:t>
              </a:r>
              <a:r>
                <a:rPr lang="en-US" sz="3199" dirty="0" err="1">
                  <a:solidFill>
                    <a:srgbClr val="4A5656"/>
                  </a:solidFill>
                  <a:latin typeface="Arimo"/>
                  <a:ea typeface="Arimo"/>
                  <a:cs typeface="Arimo"/>
                  <a:sym typeface="Arimo"/>
                </a:rPr>
                <a:t>bireysel</a:t>
              </a:r>
              <a:r>
                <a:rPr lang="en-US" sz="3199" dirty="0">
                  <a:solidFill>
                    <a:srgbClr val="4A5656"/>
                  </a:solidFill>
                  <a:latin typeface="Arimo"/>
                  <a:ea typeface="Arimo"/>
                  <a:cs typeface="Arimo"/>
                  <a:sym typeface="Arimo"/>
                </a:rPr>
                <a:t> hem de </a:t>
              </a:r>
              <a:r>
                <a:rPr lang="en-US" sz="3199" dirty="0" err="1">
                  <a:solidFill>
                    <a:srgbClr val="4A5656"/>
                  </a:solidFill>
                  <a:latin typeface="Arimo"/>
                  <a:ea typeface="Arimo"/>
                  <a:cs typeface="Arimo"/>
                  <a:sym typeface="Arimo"/>
                </a:rPr>
                <a:t>toplumsal</a:t>
              </a:r>
              <a:r>
                <a:rPr lang="en-US" sz="3199" dirty="0">
                  <a:solidFill>
                    <a:srgbClr val="4A5656"/>
                  </a:solidFill>
                  <a:latin typeface="Arimo"/>
                  <a:ea typeface="Arimo"/>
                  <a:cs typeface="Arimo"/>
                  <a:sym typeface="Arimo"/>
                </a:rPr>
                <a:t> </a:t>
              </a:r>
              <a:r>
                <a:rPr lang="en-US" sz="3199" dirty="0" err="1">
                  <a:solidFill>
                    <a:srgbClr val="4A5656"/>
                  </a:solidFill>
                  <a:latin typeface="Arimo"/>
                  <a:ea typeface="Arimo"/>
                  <a:cs typeface="Arimo"/>
                  <a:sym typeface="Arimo"/>
                </a:rPr>
                <a:t>bir</a:t>
              </a:r>
              <a:r>
                <a:rPr lang="en-US" sz="3199" dirty="0">
                  <a:solidFill>
                    <a:srgbClr val="4A5656"/>
                  </a:solidFill>
                  <a:latin typeface="Arimo"/>
                  <a:ea typeface="Arimo"/>
                  <a:cs typeface="Arimo"/>
                  <a:sym typeface="Arimo"/>
                </a:rPr>
                <a:t> </a:t>
              </a:r>
              <a:r>
                <a:rPr lang="en-US" sz="3199" dirty="0" err="1">
                  <a:solidFill>
                    <a:srgbClr val="4A5656"/>
                  </a:solidFill>
                  <a:latin typeface="Arimo"/>
                  <a:ea typeface="Arimo"/>
                  <a:cs typeface="Arimo"/>
                  <a:sym typeface="Arimo"/>
                </a:rPr>
                <a:t>sorumluluktur</a:t>
              </a:r>
              <a:r>
                <a:rPr lang="en-US" sz="3199" dirty="0">
                  <a:solidFill>
                    <a:srgbClr val="4A5656"/>
                  </a:solidFill>
                  <a:latin typeface="Arimo"/>
                  <a:ea typeface="Arimo"/>
                  <a:cs typeface="Arimo"/>
                  <a:sym typeface="Arimo"/>
                </a:rPr>
                <a:t>.</a:t>
              </a:r>
            </a:p>
          </p:txBody>
        </p:sp>
      </p:grpSp>
      <p:sp>
        <p:nvSpPr>
          <p:cNvPr id="7" name="Freeform 7"/>
          <p:cNvSpPr/>
          <p:nvPr/>
        </p:nvSpPr>
        <p:spPr>
          <a:xfrm>
            <a:off x="445656" y="3372681"/>
            <a:ext cx="7475359" cy="4989802"/>
          </a:xfrm>
          <a:custGeom>
            <a:avLst/>
            <a:gdLst/>
            <a:ahLst/>
            <a:cxnLst/>
            <a:rect l="l" t="t" r="r" b="b"/>
            <a:pathLst>
              <a:path w="7475359" h="4989802">
                <a:moveTo>
                  <a:pt x="0" y="0"/>
                </a:moveTo>
                <a:lnTo>
                  <a:pt x="7475359" y="0"/>
                </a:lnTo>
                <a:lnTo>
                  <a:pt x="7475359" y="4989802"/>
                </a:lnTo>
                <a:lnTo>
                  <a:pt x="0" y="4989802"/>
                </a:lnTo>
                <a:lnTo>
                  <a:pt x="0" y="0"/>
                </a:lnTo>
                <a:close/>
              </a:path>
            </a:pathLst>
          </a:custGeom>
          <a:blipFill>
            <a:blip r:embed="rId2"/>
            <a:stretch>
              <a:fillRect/>
            </a:stretch>
          </a:blipFill>
        </p:spPr>
      </p:sp>
      <p:sp>
        <p:nvSpPr>
          <p:cNvPr id="8" name="TextBox 8"/>
          <p:cNvSpPr txBox="1"/>
          <p:nvPr/>
        </p:nvSpPr>
        <p:spPr>
          <a:xfrm>
            <a:off x="445656" y="1076325"/>
            <a:ext cx="18325098" cy="979954"/>
          </a:xfrm>
          <a:prstGeom prst="rect">
            <a:avLst/>
          </a:prstGeom>
        </p:spPr>
        <p:txBody>
          <a:bodyPr lIns="0" tIns="0" rIns="0" bIns="0" rtlCol="0" anchor="t">
            <a:spAutoFit/>
          </a:bodyPr>
          <a:lstStyle/>
          <a:p>
            <a:pPr algn="l">
              <a:lnSpc>
                <a:spcPts val="7343"/>
              </a:lnSpc>
            </a:pPr>
            <a:r>
              <a:rPr lang="en-US" sz="6799">
                <a:solidFill>
                  <a:srgbClr val="4A5656"/>
                </a:solidFill>
                <a:latin typeface="Arimo"/>
                <a:ea typeface="Arimo"/>
                <a:cs typeface="Arimo"/>
                <a:sym typeface="Arimo"/>
              </a:rPr>
              <a:t>Kendi Haklarını Bilmek</a:t>
            </a:r>
          </a:p>
        </p:txBody>
      </p:sp>
    </p:spTree>
    <p:extLst>
      <p:ext uri="{BB962C8B-B14F-4D97-AF65-F5344CB8AC3E}">
        <p14:creationId xmlns:p14="http://schemas.microsoft.com/office/powerpoint/2010/main" val="791621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2594664"/>
            <a:ext cx="8135006" cy="8034783"/>
          </a:xfrm>
          <a:custGeom>
            <a:avLst/>
            <a:gdLst/>
            <a:ahLst/>
            <a:cxnLst/>
            <a:rect l="l" t="t" r="r" b="b"/>
            <a:pathLst>
              <a:path w="8135006" h="8034783">
                <a:moveTo>
                  <a:pt x="0" y="0"/>
                </a:moveTo>
                <a:lnTo>
                  <a:pt x="8135006" y="0"/>
                </a:lnTo>
                <a:lnTo>
                  <a:pt x="8135006" y="8034783"/>
                </a:lnTo>
                <a:lnTo>
                  <a:pt x="0" y="8034783"/>
                </a:lnTo>
                <a:lnTo>
                  <a:pt x="0" y="0"/>
                </a:lnTo>
                <a:close/>
              </a:path>
            </a:pathLst>
          </a:custGeom>
          <a:blipFill>
            <a:blip r:embed="rId2">
              <a:extLst>
                <a:ext uri="{96DAC541-7B7A-43D3-8B79-37D633B846F1}">
                  <asvg:svgBlip xmlns:asvg="http://schemas.microsoft.com/office/drawing/2016/SVG/main" r:embed="rId3"/>
                </a:ext>
              </a:extLst>
            </a:blip>
            <a:stretch>
              <a:fillRect l="-34147" t="-5410" b="-144"/>
            </a:stretch>
          </a:blipFill>
        </p:spPr>
      </p:sp>
      <p:grpSp>
        <p:nvGrpSpPr>
          <p:cNvPr id="3" name="Group 3"/>
          <p:cNvGrpSpPr/>
          <p:nvPr/>
        </p:nvGrpSpPr>
        <p:grpSpPr>
          <a:xfrm>
            <a:off x="16411905" y="0"/>
            <a:ext cx="1876094" cy="10287000"/>
            <a:chOff x="0" y="0"/>
            <a:chExt cx="2501458" cy="13716000"/>
          </a:xfrm>
        </p:grpSpPr>
        <p:sp>
          <p:nvSpPr>
            <p:cNvPr id="4" name="Freeform 4"/>
            <p:cNvSpPr/>
            <p:nvPr/>
          </p:nvSpPr>
          <p:spPr>
            <a:xfrm>
              <a:off x="0" y="0"/>
              <a:ext cx="2501519" cy="13716000"/>
            </a:xfrm>
            <a:custGeom>
              <a:avLst/>
              <a:gdLst/>
              <a:ahLst/>
              <a:cxnLst/>
              <a:rect l="l" t="t" r="r" b="b"/>
              <a:pathLst>
                <a:path w="2501519" h="13716000">
                  <a:moveTo>
                    <a:pt x="0" y="0"/>
                  </a:moveTo>
                  <a:lnTo>
                    <a:pt x="2501519" y="0"/>
                  </a:lnTo>
                  <a:lnTo>
                    <a:pt x="2501519" y="13716000"/>
                  </a:lnTo>
                  <a:lnTo>
                    <a:pt x="0" y="13716000"/>
                  </a:lnTo>
                  <a:close/>
                </a:path>
              </a:pathLst>
            </a:custGeom>
            <a:solidFill>
              <a:srgbClr val="BED6DA">
                <a:alpha val="49804"/>
              </a:srgbClr>
            </a:solidFill>
          </p:spPr>
        </p:sp>
      </p:grpSp>
      <p:grpSp>
        <p:nvGrpSpPr>
          <p:cNvPr id="5" name="Group 5"/>
          <p:cNvGrpSpPr/>
          <p:nvPr/>
        </p:nvGrpSpPr>
        <p:grpSpPr>
          <a:xfrm>
            <a:off x="16024862" y="0"/>
            <a:ext cx="68578" cy="10287000"/>
            <a:chOff x="0" y="0"/>
            <a:chExt cx="91438" cy="13716000"/>
          </a:xfrm>
        </p:grpSpPr>
        <p:sp>
          <p:nvSpPr>
            <p:cNvPr id="6" name="Freeform 6"/>
            <p:cNvSpPr/>
            <p:nvPr/>
          </p:nvSpPr>
          <p:spPr>
            <a:xfrm>
              <a:off x="0" y="0"/>
              <a:ext cx="91440" cy="13716000"/>
            </a:xfrm>
            <a:custGeom>
              <a:avLst/>
              <a:gdLst/>
              <a:ahLst/>
              <a:cxnLst/>
              <a:rect l="l" t="t" r="r" b="b"/>
              <a:pathLst>
                <a:path w="91440" h="13716000">
                  <a:moveTo>
                    <a:pt x="91440" y="0"/>
                  </a:moveTo>
                  <a:lnTo>
                    <a:pt x="0" y="0"/>
                  </a:lnTo>
                  <a:lnTo>
                    <a:pt x="0" y="13716000"/>
                  </a:lnTo>
                  <a:lnTo>
                    <a:pt x="91440" y="13716000"/>
                  </a:lnTo>
                  <a:close/>
                </a:path>
              </a:pathLst>
            </a:custGeom>
            <a:solidFill>
              <a:srgbClr val="E8DFD4">
                <a:alpha val="49804"/>
              </a:srgbClr>
            </a:solidFill>
          </p:spPr>
        </p:sp>
      </p:grpSp>
      <p:sp>
        <p:nvSpPr>
          <p:cNvPr id="7" name="TextBox 7"/>
          <p:cNvSpPr txBox="1"/>
          <p:nvPr/>
        </p:nvSpPr>
        <p:spPr>
          <a:xfrm>
            <a:off x="1257300" y="826768"/>
            <a:ext cx="4209097" cy="1821011"/>
          </a:xfrm>
          <a:prstGeom prst="rect">
            <a:avLst/>
          </a:prstGeom>
        </p:spPr>
        <p:txBody>
          <a:bodyPr lIns="0" tIns="0" rIns="0" bIns="0" rtlCol="0" anchor="t">
            <a:spAutoFit/>
          </a:bodyPr>
          <a:lstStyle/>
          <a:p>
            <a:pPr algn="ctr">
              <a:lnSpc>
                <a:spcPts val="7128"/>
              </a:lnSpc>
            </a:pPr>
            <a:r>
              <a:rPr lang="en-US" sz="6600" b="1" dirty="0">
                <a:solidFill>
                  <a:srgbClr val="C00000"/>
                </a:solidFill>
                <a:latin typeface="Arimo Bold"/>
                <a:ea typeface="Arimo Bold"/>
                <a:cs typeface="Arimo Bold"/>
                <a:sym typeface="Arimo Bold"/>
              </a:rPr>
              <a:t>SON OLARAK</a:t>
            </a:r>
          </a:p>
        </p:txBody>
      </p:sp>
      <p:sp>
        <p:nvSpPr>
          <p:cNvPr id="8" name="Freeform 8"/>
          <p:cNvSpPr/>
          <p:nvPr/>
        </p:nvSpPr>
        <p:spPr>
          <a:xfrm>
            <a:off x="4067503" y="2383818"/>
            <a:ext cx="13191797" cy="5957193"/>
          </a:xfrm>
          <a:custGeom>
            <a:avLst/>
            <a:gdLst/>
            <a:ahLst/>
            <a:cxnLst/>
            <a:rect l="l" t="t" r="r" b="b"/>
            <a:pathLst>
              <a:path w="13191797" h="5957193">
                <a:moveTo>
                  <a:pt x="0" y="0"/>
                </a:moveTo>
                <a:lnTo>
                  <a:pt x="13191797" y="0"/>
                </a:lnTo>
                <a:lnTo>
                  <a:pt x="13191797" y="5957193"/>
                </a:lnTo>
                <a:lnTo>
                  <a:pt x="0" y="595719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9" name="TextBox 9"/>
          <p:cNvSpPr txBox="1"/>
          <p:nvPr/>
        </p:nvSpPr>
        <p:spPr>
          <a:xfrm>
            <a:off x="5926424" y="2324100"/>
            <a:ext cx="10856134" cy="5448300"/>
          </a:xfrm>
          <a:prstGeom prst="rect">
            <a:avLst/>
          </a:prstGeom>
        </p:spPr>
        <p:txBody>
          <a:bodyPr lIns="0" tIns="0" rIns="0" bIns="0" rtlCol="0" anchor="t">
            <a:spAutoFit/>
          </a:bodyPr>
          <a:lstStyle/>
          <a:p>
            <a:pPr marL="745998" lvl="1" indent="-372999" algn="just">
              <a:lnSpc>
                <a:spcPts val="5400"/>
              </a:lnSpc>
              <a:buFont typeface="Arial"/>
              <a:buChar char="•"/>
            </a:pPr>
            <a:r>
              <a:rPr lang="en-US" sz="3000">
                <a:solidFill>
                  <a:srgbClr val="465557"/>
                </a:solidFill>
                <a:latin typeface="Arimo"/>
                <a:ea typeface="Arimo"/>
                <a:cs typeface="Arimo"/>
                <a:sym typeface="Arimo"/>
              </a:rPr>
              <a:t>Aile içinde koşulsuz sevginin ve kabulün olması; aile bireylerinin kendini huzur ve güven içinde hissetmesini sağlar. </a:t>
            </a:r>
          </a:p>
          <a:p>
            <a:pPr marL="745998" lvl="1" indent="-372999" algn="just">
              <a:lnSpc>
                <a:spcPts val="5400"/>
              </a:lnSpc>
              <a:buFont typeface="Arial"/>
              <a:buChar char="•"/>
            </a:pPr>
            <a:r>
              <a:rPr lang="en-US" sz="3000">
                <a:solidFill>
                  <a:srgbClr val="465557"/>
                </a:solidFill>
                <a:latin typeface="Arimo"/>
                <a:ea typeface="Arimo"/>
                <a:cs typeface="Arimo"/>
                <a:sym typeface="Arimo"/>
              </a:rPr>
              <a:t>Anne babaların ruh halinin iyi olması çocukların iyilik hallerini olumlu etkiler. Bu kapsamda anne babalar kendisine zaman ayırabilir, hobi edinebilir, sosyal ortamlara katılabilir. Bu öncelikle ebeveynleri dolaylı olarak da çocukları olumlu etkiler.</a:t>
            </a:r>
          </a:p>
        </p:txBody>
      </p:sp>
      <p:sp>
        <p:nvSpPr>
          <p:cNvPr id="10" name="Freeform 10"/>
          <p:cNvSpPr/>
          <p:nvPr/>
        </p:nvSpPr>
        <p:spPr>
          <a:xfrm>
            <a:off x="516470" y="3209141"/>
            <a:ext cx="5165131" cy="4545315"/>
          </a:xfrm>
          <a:custGeom>
            <a:avLst/>
            <a:gdLst/>
            <a:ahLst/>
            <a:cxnLst/>
            <a:rect l="l" t="t" r="r" b="b"/>
            <a:pathLst>
              <a:path w="5165131" h="4545315">
                <a:moveTo>
                  <a:pt x="0" y="0"/>
                </a:moveTo>
                <a:lnTo>
                  <a:pt x="5165131" y="0"/>
                </a:lnTo>
                <a:lnTo>
                  <a:pt x="5165131" y="4545315"/>
                </a:lnTo>
                <a:lnTo>
                  <a:pt x="0" y="454531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1" name="TextBox 11"/>
          <p:cNvSpPr txBox="1"/>
          <p:nvPr/>
        </p:nvSpPr>
        <p:spPr>
          <a:xfrm>
            <a:off x="13007340" y="9561195"/>
            <a:ext cx="3931920" cy="475298"/>
          </a:xfrm>
          <a:prstGeom prst="rect">
            <a:avLst/>
          </a:prstGeom>
        </p:spPr>
        <p:txBody>
          <a:bodyPr lIns="0" tIns="0" rIns="0" bIns="0" rtlCol="0" anchor="t">
            <a:spAutoFit/>
          </a:bodyPr>
          <a:lstStyle/>
          <a:p>
            <a:pPr algn="r">
              <a:lnSpc>
                <a:spcPts val="1800"/>
              </a:lnSpc>
            </a:pPr>
            <a:r>
              <a:rPr lang="en-US" sz="1500" spc="225">
                <a:solidFill>
                  <a:srgbClr val="4A5656"/>
                </a:solidFill>
                <a:latin typeface="Arimo"/>
                <a:ea typeface="Arimo"/>
                <a:cs typeface="Arimo"/>
                <a:sym typeface="Arimo"/>
              </a:rPr>
              <a:t>24</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Title 1"/>
          <p:cNvSpPr txBox="1">
            <a:spLocks noGrp="1"/>
          </p:cNvSpPr>
          <p:nvPr>
            <p:ph type="title"/>
          </p:nvPr>
        </p:nvSpPr>
        <p:spPr>
          <a:xfrm>
            <a:off x="637205" y="3781424"/>
            <a:ext cx="13593728" cy="1771650"/>
          </a:xfrm>
          <a:prstGeom prst="rect">
            <a:avLst/>
          </a:prstGeom>
        </p:spPr>
        <p:txBody>
          <a:bodyPr>
            <a:noAutofit/>
          </a:bodyPr>
          <a:lstStyle>
            <a:lvl1pPr>
              <a:lnSpc>
                <a:spcPct val="100000"/>
              </a:lnSpc>
              <a:defRPr sz="15000" b="1" cap="all" spc="625"/>
            </a:lvl1pPr>
          </a:lstStyle>
          <a:p>
            <a:pPr algn="ctr"/>
            <a:r>
              <a:rPr sz="9900" dirty="0" err="1"/>
              <a:t>Teşekkürler</a:t>
            </a:r>
            <a:r>
              <a:rPr sz="9900" dirty="0"/>
              <a:t>!</a:t>
            </a:r>
          </a:p>
        </p:txBody>
      </p:sp>
      <p:sp>
        <p:nvSpPr>
          <p:cNvPr id="193" name="Text Placeholder 2"/>
          <p:cNvSpPr txBox="1">
            <a:spLocks noGrp="1"/>
          </p:cNvSpPr>
          <p:nvPr>
            <p:ph type="body" sz="quarter" idx="1"/>
          </p:nvPr>
        </p:nvSpPr>
        <p:spPr>
          <a:xfrm>
            <a:off x="637205" y="9215438"/>
            <a:ext cx="13593728" cy="757238"/>
          </a:xfrm>
          <a:prstGeom prst="rect">
            <a:avLst/>
          </a:prstGeom>
        </p:spPr>
        <p:txBody>
          <a:bodyPr>
            <a:normAutofit/>
          </a:bodyPr>
          <a:lstStyle/>
          <a:p>
            <a:pPr marL="0" indent="0" algn="ctr" defTabSz="589788">
              <a:lnSpc>
                <a:spcPct val="100000"/>
              </a:lnSpc>
              <a:spcBef>
                <a:spcPts val="0"/>
              </a:spcBef>
              <a:buNone/>
              <a:defRPr sz="4128" b="1" cap="all" spc="172"/>
            </a:pPr>
            <a:r>
              <a:rPr sz="3000" dirty="0"/>
              <a:t>KOCAELİ İL MİLLİ EĞİTİM MÜDÜRLÜĞÜ</a:t>
            </a:r>
          </a:p>
        </p:txBody>
      </p:sp>
      <p:pic>
        <p:nvPicPr>
          <p:cNvPr id="194" name="PHOTO-2024-09-19-11-56-46.jpg" descr="PHOTO-2024-09-19-11-56-46.jpg"/>
          <p:cNvPicPr>
            <a:picLocks noChangeAspect="1"/>
          </p:cNvPicPr>
          <p:nvPr/>
        </p:nvPicPr>
        <p:blipFill>
          <a:blip r:embed="rId2"/>
          <a:stretch>
            <a:fillRect/>
          </a:stretch>
        </p:blipFill>
        <p:spPr>
          <a:xfrm>
            <a:off x="12427743" y="369093"/>
            <a:ext cx="2288382" cy="2288382"/>
          </a:xfrm>
          <a:prstGeom prst="rect">
            <a:avLst/>
          </a:prstGeom>
          <a:ln w="12700">
            <a:miter lim="400000"/>
          </a:ln>
        </p:spPr>
      </p:pic>
    </p:spTree>
    <p:extLst>
      <p:ext uri="{BB962C8B-B14F-4D97-AF65-F5344CB8AC3E}">
        <p14:creationId xmlns:p14="http://schemas.microsoft.com/office/powerpoint/2010/main" val="14044389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972804" y="0"/>
            <a:ext cx="3067871" cy="10287000"/>
            <a:chOff x="0" y="0"/>
            <a:chExt cx="4090494" cy="13716000"/>
          </a:xfrm>
        </p:grpSpPr>
        <p:sp>
          <p:nvSpPr>
            <p:cNvPr id="3" name="Freeform 3"/>
            <p:cNvSpPr/>
            <p:nvPr/>
          </p:nvSpPr>
          <p:spPr>
            <a:xfrm>
              <a:off x="0" y="0"/>
              <a:ext cx="4090543" cy="13716000"/>
            </a:xfrm>
            <a:custGeom>
              <a:avLst/>
              <a:gdLst/>
              <a:ahLst/>
              <a:cxnLst/>
              <a:rect l="l" t="t" r="r" b="b"/>
              <a:pathLst>
                <a:path w="4090543" h="13716000">
                  <a:moveTo>
                    <a:pt x="0" y="0"/>
                  </a:moveTo>
                  <a:lnTo>
                    <a:pt x="4090543" y="0"/>
                  </a:lnTo>
                  <a:lnTo>
                    <a:pt x="4090543" y="13716000"/>
                  </a:lnTo>
                  <a:lnTo>
                    <a:pt x="0" y="13716000"/>
                  </a:lnTo>
                  <a:close/>
                </a:path>
              </a:pathLst>
            </a:custGeom>
            <a:solidFill>
              <a:srgbClr val="BED6DA">
                <a:alpha val="49804"/>
              </a:srgbClr>
            </a:solidFill>
          </p:spPr>
        </p:sp>
      </p:grpSp>
      <p:sp>
        <p:nvSpPr>
          <p:cNvPr id="4" name="Freeform 4"/>
          <p:cNvSpPr/>
          <p:nvPr/>
        </p:nvSpPr>
        <p:spPr>
          <a:xfrm rot="-10800000">
            <a:off x="0" y="1006741"/>
            <a:ext cx="4634610" cy="7315198"/>
          </a:xfrm>
          <a:custGeom>
            <a:avLst/>
            <a:gdLst/>
            <a:ahLst/>
            <a:cxnLst/>
            <a:rect l="l" t="t" r="r" b="b"/>
            <a:pathLst>
              <a:path w="4634610" h="7315198">
                <a:moveTo>
                  <a:pt x="0" y="0"/>
                </a:moveTo>
                <a:lnTo>
                  <a:pt x="4634610" y="0"/>
                </a:lnTo>
                <a:lnTo>
                  <a:pt x="4634610" y="7315199"/>
                </a:lnTo>
                <a:lnTo>
                  <a:pt x="0" y="7315199"/>
                </a:lnTo>
                <a:lnTo>
                  <a:pt x="0" y="0"/>
                </a:lnTo>
                <a:close/>
              </a:path>
            </a:pathLst>
          </a:custGeom>
          <a:blipFill>
            <a:blip r:embed="rId2">
              <a:extLst>
                <a:ext uri="{96DAC541-7B7A-43D3-8B79-37D633B846F1}">
                  <asvg:svgBlip xmlns:asvg="http://schemas.microsoft.com/office/drawing/2016/SVG/main" r:embed="rId3"/>
                </a:ext>
              </a:extLst>
            </a:blip>
            <a:stretch>
              <a:fillRect r="-37350" b="103"/>
            </a:stretch>
          </a:blipFill>
        </p:spPr>
      </p:sp>
      <p:sp>
        <p:nvSpPr>
          <p:cNvPr id="5" name="Freeform 5"/>
          <p:cNvSpPr/>
          <p:nvPr/>
        </p:nvSpPr>
        <p:spPr>
          <a:xfrm>
            <a:off x="12953048" y="347860"/>
            <a:ext cx="3657600" cy="3105150"/>
          </a:xfrm>
          <a:custGeom>
            <a:avLst/>
            <a:gdLst/>
            <a:ahLst/>
            <a:cxnLst/>
            <a:rect l="l" t="t" r="r" b="b"/>
            <a:pathLst>
              <a:path w="3657600" h="3105150">
                <a:moveTo>
                  <a:pt x="0" y="0"/>
                </a:moveTo>
                <a:lnTo>
                  <a:pt x="3657600" y="0"/>
                </a:lnTo>
                <a:lnTo>
                  <a:pt x="3657600" y="3105150"/>
                </a:lnTo>
                <a:lnTo>
                  <a:pt x="0" y="3105150"/>
                </a:lnTo>
                <a:lnTo>
                  <a:pt x="0" y="0"/>
                </a:lnTo>
                <a:close/>
              </a:path>
            </a:pathLst>
          </a:custGeom>
          <a:blipFill>
            <a:blip r:embed="rId4">
              <a:extLst>
                <a:ext uri="{96DAC541-7B7A-43D3-8B79-37D633B846F1}">
                  <asvg:svgBlip xmlns:asvg="http://schemas.microsoft.com/office/drawing/2016/SVG/main" r:embed="rId5"/>
                </a:ext>
              </a:extLst>
            </a:blip>
            <a:stretch>
              <a:fillRect t="-153" b="-153"/>
            </a:stretch>
          </a:blipFill>
        </p:spPr>
      </p:sp>
      <p:sp>
        <p:nvSpPr>
          <p:cNvPr id="6" name="TextBox 6"/>
          <p:cNvSpPr txBox="1"/>
          <p:nvPr/>
        </p:nvSpPr>
        <p:spPr>
          <a:xfrm>
            <a:off x="3118902" y="935891"/>
            <a:ext cx="10368120" cy="872034"/>
          </a:xfrm>
          <a:prstGeom prst="rect">
            <a:avLst/>
          </a:prstGeom>
        </p:spPr>
        <p:txBody>
          <a:bodyPr lIns="0" tIns="0" rIns="0" bIns="0" rtlCol="0" anchor="t">
            <a:spAutoFit/>
          </a:bodyPr>
          <a:lstStyle/>
          <a:p>
            <a:pPr algn="ctr">
              <a:lnSpc>
                <a:spcPts val="7189"/>
              </a:lnSpc>
            </a:pPr>
            <a:r>
              <a:rPr lang="en-US" sz="5599" b="1" spc="352" dirty="0">
                <a:solidFill>
                  <a:srgbClr val="C00000"/>
                </a:solidFill>
                <a:latin typeface="TT Rounds Condensed Bold"/>
                <a:ea typeface="TT Rounds Condensed Bold"/>
                <a:cs typeface="TT Rounds Condensed Bold"/>
                <a:sym typeface="TT Rounds Condensed Bold"/>
              </a:rPr>
              <a:t>KAYNAKÇA</a:t>
            </a:r>
          </a:p>
        </p:txBody>
      </p:sp>
      <p:sp>
        <p:nvSpPr>
          <p:cNvPr id="7" name="TextBox 7"/>
          <p:cNvSpPr txBox="1"/>
          <p:nvPr/>
        </p:nvSpPr>
        <p:spPr>
          <a:xfrm>
            <a:off x="1363028" y="3094922"/>
            <a:ext cx="15247620" cy="4108817"/>
          </a:xfrm>
          <a:prstGeom prst="rect">
            <a:avLst/>
          </a:prstGeom>
        </p:spPr>
        <p:txBody>
          <a:bodyPr lIns="0" tIns="0" rIns="0" bIns="0" rtlCol="0" anchor="t">
            <a:spAutoFit/>
          </a:bodyPr>
          <a:lstStyle/>
          <a:p>
            <a:pPr marL="777240" lvl="1" indent="-388620" algn="just">
              <a:lnSpc>
                <a:spcPts val="3888"/>
              </a:lnSpc>
              <a:buAutoNum type="arabicPeriod"/>
            </a:pPr>
            <a:r>
              <a:rPr lang="en-US" sz="3600" spc="32" dirty="0" err="1">
                <a:solidFill>
                  <a:srgbClr val="000000"/>
                </a:solidFill>
                <a:latin typeface="+mj-lt"/>
                <a:ea typeface="TT Rounds Condensed"/>
                <a:cs typeface="TT Rounds Condensed"/>
                <a:sym typeface="TT Rounds Condensed"/>
              </a:rPr>
              <a:t>Usta,Aydın</a:t>
            </a:r>
            <a:r>
              <a:rPr lang="en-US" sz="3600" spc="32" dirty="0">
                <a:solidFill>
                  <a:srgbClr val="000000"/>
                </a:solidFill>
                <a:latin typeface="+mj-lt"/>
                <a:ea typeface="TT Rounds Condensed"/>
                <a:cs typeface="TT Rounds Condensed"/>
                <a:sym typeface="TT Rounds Condensed"/>
              </a:rPr>
              <a:t>(2004,Bahar), ‘</a:t>
            </a:r>
            <a:r>
              <a:rPr lang="en-US" sz="3600" spc="32" dirty="0" err="1">
                <a:solidFill>
                  <a:srgbClr val="000000"/>
                </a:solidFill>
                <a:latin typeface="+mj-lt"/>
                <a:ea typeface="TT Rounds Condensed"/>
                <a:cs typeface="TT Rounds Condensed"/>
                <a:sym typeface="TT Rounds Condensed"/>
              </a:rPr>
              <a:t>Çocuğun</a:t>
            </a:r>
            <a:r>
              <a:rPr lang="en-US" sz="3600" spc="32" dirty="0">
                <a:solidFill>
                  <a:srgbClr val="000000"/>
                </a:solidFill>
                <a:latin typeface="+mj-lt"/>
                <a:ea typeface="TT Rounds Condensed"/>
                <a:cs typeface="TT Rounds Condensed"/>
                <a:sym typeface="TT Rounds Condensed"/>
              </a:rPr>
              <a:t> </a:t>
            </a:r>
            <a:r>
              <a:rPr lang="en-US" sz="3600" spc="32" dirty="0" err="1">
                <a:solidFill>
                  <a:srgbClr val="000000"/>
                </a:solidFill>
                <a:latin typeface="+mj-lt"/>
                <a:ea typeface="TT Rounds Condensed"/>
                <a:cs typeface="TT Rounds Condensed"/>
                <a:sym typeface="TT Rounds Condensed"/>
              </a:rPr>
              <a:t>Ruhsal</a:t>
            </a:r>
            <a:r>
              <a:rPr lang="en-US" sz="3600" spc="32" dirty="0">
                <a:solidFill>
                  <a:srgbClr val="000000"/>
                </a:solidFill>
                <a:latin typeface="+mj-lt"/>
                <a:ea typeface="TT Rounds Condensed"/>
                <a:cs typeface="TT Rounds Condensed"/>
                <a:sym typeface="TT Rounds Condensed"/>
              </a:rPr>
              <a:t> </a:t>
            </a:r>
            <a:r>
              <a:rPr lang="en-US" sz="3600" spc="32" dirty="0" err="1">
                <a:solidFill>
                  <a:srgbClr val="000000"/>
                </a:solidFill>
                <a:latin typeface="+mj-lt"/>
                <a:ea typeface="TT Rounds Condensed"/>
                <a:cs typeface="TT Rounds Condensed"/>
                <a:sym typeface="TT Rounds Condensed"/>
              </a:rPr>
              <a:t>Süreçleri</a:t>
            </a:r>
            <a:r>
              <a:rPr lang="en-US" sz="3600" spc="32" dirty="0">
                <a:solidFill>
                  <a:srgbClr val="000000"/>
                </a:solidFill>
                <a:latin typeface="+mj-lt"/>
                <a:ea typeface="TT Rounds Condensed"/>
                <a:cs typeface="TT Rounds Condensed"/>
                <a:sym typeface="TT Rounds Condensed"/>
              </a:rPr>
              <a:t> </a:t>
            </a:r>
            <a:r>
              <a:rPr lang="en-US" sz="3600" spc="32" dirty="0" err="1">
                <a:solidFill>
                  <a:srgbClr val="000000"/>
                </a:solidFill>
                <a:latin typeface="+mj-lt"/>
                <a:ea typeface="TT Rounds Condensed"/>
                <a:cs typeface="TT Rounds Condensed"/>
                <a:sym typeface="TT Rounds Condensed"/>
              </a:rPr>
              <a:t>Üzerinde</a:t>
            </a:r>
            <a:r>
              <a:rPr lang="en-US" sz="3600" spc="32" dirty="0">
                <a:solidFill>
                  <a:srgbClr val="000000"/>
                </a:solidFill>
                <a:latin typeface="+mj-lt"/>
                <a:ea typeface="TT Rounds Condensed"/>
                <a:cs typeface="TT Rounds Condensed"/>
                <a:sym typeface="TT Rounds Condensed"/>
              </a:rPr>
              <a:t> </a:t>
            </a:r>
            <a:r>
              <a:rPr lang="en-US" sz="3600" spc="32" dirty="0" err="1">
                <a:solidFill>
                  <a:srgbClr val="000000"/>
                </a:solidFill>
                <a:latin typeface="+mj-lt"/>
                <a:ea typeface="TT Rounds Condensed"/>
                <a:cs typeface="TT Rounds Condensed"/>
                <a:sym typeface="TT Rounds Condensed"/>
              </a:rPr>
              <a:t>Ailenin</a:t>
            </a:r>
            <a:r>
              <a:rPr lang="en-US" sz="3600" spc="32" dirty="0">
                <a:solidFill>
                  <a:srgbClr val="000000"/>
                </a:solidFill>
                <a:latin typeface="+mj-lt"/>
                <a:ea typeface="TT Rounds Condensed"/>
                <a:cs typeface="TT Rounds Condensed"/>
                <a:sym typeface="TT Rounds Condensed"/>
              </a:rPr>
              <a:t> </a:t>
            </a:r>
            <a:r>
              <a:rPr lang="en-US" sz="3600" spc="32" dirty="0" err="1">
                <a:solidFill>
                  <a:srgbClr val="000000"/>
                </a:solidFill>
                <a:latin typeface="+mj-lt"/>
                <a:ea typeface="TT Rounds Condensed"/>
                <a:cs typeface="TT Rounds Condensed"/>
                <a:sym typeface="TT Rounds Condensed"/>
              </a:rPr>
              <a:t>Etkisi</a:t>
            </a:r>
            <a:r>
              <a:rPr lang="en-US" sz="3600" spc="32" dirty="0">
                <a:solidFill>
                  <a:srgbClr val="000000"/>
                </a:solidFill>
                <a:latin typeface="+mj-lt"/>
                <a:ea typeface="TT Rounds Condensed"/>
                <a:cs typeface="TT Rounds Condensed"/>
                <a:sym typeface="TT Rounds Condensed"/>
              </a:rPr>
              <a:t>’, </a:t>
            </a:r>
            <a:r>
              <a:rPr lang="en-US" sz="3600" spc="32" dirty="0" err="1">
                <a:solidFill>
                  <a:srgbClr val="000000"/>
                </a:solidFill>
                <a:latin typeface="+mj-lt"/>
                <a:ea typeface="TT Rounds Condensed"/>
                <a:cs typeface="TT Rounds Condensed"/>
                <a:sym typeface="TT Rounds Condensed"/>
              </a:rPr>
              <a:t>İnönü</a:t>
            </a:r>
            <a:r>
              <a:rPr lang="en-US" sz="3600" spc="32" dirty="0">
                <a:solidFill>
                  <a:srgbClr val="000000"/>
                </a:solidFill>
                <a:latin typeface="+mj-lt"/>
                <a:ea typeface="TT Rounds Condensed"/>
                <a:cs typeface="TT Rounds Condensed"/>
                <a:sym typeface="TT Rounds Condensed"/>
              </a:rPr>
              <a:t> </a:t>
            </a:r>
            <a:r>
              <a:rPr lang="en-US" sz="3600" spc="32" dirty="0" err="1">
                <a:solidFill>
                  <a:srgbClr val="000000"/>
                </a:solidFill>
                <a:latin typeface="+mj-lt"/>
                <a:ea typeface="TT Rounds Condensed"/>
                <a:cs typeface="TT Rounds Condensed"/>
                <a:sym typeface="TT Rounds Condensed"/>
              </a:rPr>
              <a:t>Üniversitesi</a:t>
            </a:r>
            <a:r>
              <a:rPr lang="en-US" sz="3600" spc="32" dirty="0">
                <a:solidFill>
                  <a:srgbClr val="000000"/>
                </a:solidFill>
                <a:latin typeface="+mj-lt"/>
                <a:ea typeface="TT Rounds Condensed"/>
                <a:cs typeface="TT Rounds Condensed"/>
                <a:sym typeface="TT Rounds Condensed"/>
              </a:rPr>
              <a:t> </a:t>
            </a:r>
            <a:r>
              <a:rPr lang="en-US" sz="3600" spc="32" dirty="0" err="1">
                <a:solidFill>
                  <a:srgbClr val="000000"/>
                </a:solidFill>
                <a:latin typeface="+mj-lt"/>
                <a:ea typeface="TT Rounds Condensed"/>
                <a:cs typeface="TT Rounds Condensed"/>
                <a:sym typeface="TT Rounds Condensed"/>
              </a:rPr>
              <a:t>Eğitim</a:t>
            </a:r>
            <a:r>
              <a:rPr lang="en-US" sz="3600" spc="32" dirty="0">
                <a:solidFill>
                  <a:srgbClr val="000000"/>
                </a:solidFill>
                <a:latin typeface="+mj-lt"/>
                <a:ea typeface="TT Rounds Condensed"/>
                <a:cs typeface="TT Rounds Condensed"/>
                <a:sym typeface="TT Rounds Condensed"/>
              </a:rPr>
              <a:t> </a:t>
            </a:r>
            <a:r>
              <a:rPr lang="en-US" sz="3600" spc="32" dirty="0" err="1">
                <a:solidFill>
                  <a:srgbClr val="000000"/>
                </a:solidFill>
                <a:latin typeface="+mj-lt"/>
                <a:ea typeface="TT Rounds Condensed"/>
                <a:cs typeface="TT Rounds Condensed"/>
                <a:sym typeface="TT Rounds Condensed"/>
              </a:rPr>
              <a:t>Fakültesi</a:t>
            </a:r>
            <a:r>
              <a:rPr lang="en-US" sz="3600" spc="32" dirty="0">
                <a:solidFill>
                  <a:srgbClr val="000000"/>
                </a:solidFill>
                <a:latin typeface="+mj-lt"/>
                <a:ea typeface="TT Rounds Condensed"/>
                <a:cs typeface="TT Rounds Condensed"/>
                <a:sym typeface="TT Rounds Condensed"/>
              </a:rPr>
              <a:t> </a:t>
            </a:r>
            <a:r>
              <a:rPr lang="en-US" sz="3600" spc="32" dirty="0" err="1">
                <a:solidFill>
                  <a:srgbClr val="000000"/>
                </a:solidFill>
                <a:latin typeface="+mj-lt"/>
                <a:ea typeface="TT Rounds Condensed"/>
                <a:cs typeface="TT Rounds Condensed"/>
                <a:sym typeface="TT Rounds Condensed"/>
              </a:rPr>
              <a:t>Dergisi</a:t>
            </a:r>
            <a:r>
              <a:rPr lang="en-US" sz="3600" spc="32" dirty="0">
                <a:solidFill>
                  <a:srgbClr val="000000"/>
                </a:solidFill>
                <a:latin typeface="+mj-lt"/>
                <a:ea typeface="TT Rounds Condensed"/>
                <a:cs typeface="TT Rounds Condensed"/>
                <a:sym typeface="TT Rounds Condensed"/>
              </a:rPr>
              <a:t> </a:t>
            </a:r>
            <a:r>
              <a:rPr lang="en-US" sz="3600" spc="32" dirty="0" err="1">
                <a:solidFill>
                  <a:srgbClr val="000000"/>
                </a:solidFill>
                <a:latin typeface="+mj-lt"/>
                <a:ea typeface="TT Rounds Condensed"/>
                <a:cs typeface="TT Rounds Condensed"/>
                <a:sym typeface="TT Rounds Condensed"/>
              </a:rPr>
              <a:t>aile</a:t>
            </a:r>
            <a:r>
              <a:rPr lang="en-US" sz="3600" spc="32" dirty="0">
                <a:solidFill>
                  <a:srgbClr val="000000"/>
                </a:solidFill>
                <a:latin typeface="+mj-lt"/>
                <a:ea typeface="TT Rounds Condensed"/>
                <a:cs typeface="TT Rounds Condensed"/>
                <a:sym typeface="TT Rounds Condensed"/>
              </a:rPr>
              <a:t> </a:t>
            </a:r>
            <a:r>
              <a:rPr lang="en-US" sz="3600" spc="32" dirty="0" err="1">
                <a:solidFill>
                  <a:srgbClr val="000000"/>
                </a:solidFill>
                <a:latin typeface="+mj-lt"/>
                <a:ea typeface="TT Rounds Condensed"/>
                <a:cs typeface="TT Rounds Condensed"/>
                <a:sym typeface="TT Rounds Condensed"/>
              </a:rPr>
              <a:t>eğitim</a:t>
            </a:r>
            <a:r>
              <a:rPr lang="en-US" sz="3600" spc="32" dirty="0">
                <a:solidFill>
                  <a:srgbClr val="000000"/>
                </a:solidFill>
                <a:latin typeface="+mj-lt"/>
                <a:ea typeface="TT Rounds Condensed"/>
                <a:cs typeface="TT Rounds Condensed"/>
                <a:sym typeface="TT Rounds Condensed"/>
              </a:rPr>
              <a:t> </a:t>
            </a:r>
            <a:r>
              <a:rPr lang="en-US" sz="3600" spc="32" dirty="0" err="1">
                <a:solidFill>
                  <a:srgbClr val="000000"/>
                </a:solidFill>
                <a:latin typeface="+mj-lt"/>
                <a:ea typeface="TT Rounds Condensed"/>
                <a:cs typeface="TT Rounds Condensed"/>
                <a:sym typeface="TT Rounds Condensed"/>
              </a:rPr>
              <a:t>programı</a:t>
            </a:r>
            <a:r>
              <a:rPr lang="en-US" sz="3600" spc="32" dirty="0">
                <a:solidFill>
                  <a:srgbClr val="000000"/>
                </a:solidFill>
                <a:latin typeface="+mj-lt"/>
                <a:ea typeface="TT Rounds Condensed"/>
                <a:cs typeface="TT Rounds Condensed"/>
                <a:sym typeface="TT Rounds Condensed"/>
              </a:rPr>
              <a:t> 0-18 </a:t>
            </a:r>
            <a:r>
              <a:rPr lang="en-US" sz="3600" spc="32" dirty="0" err="1">
                <a:solidFill>
                  <a:srgbClr val="000000"/>
                </a:solidFill>
                <a:latin typeface="+mj-lt"/>
                <a:ea typeface="TT Rounds Condensed"/>
                <a:cs typeface="TT Rounds Condensed"/>
                <a:sym typeface="TT Rounds Condensed"/>
              </a:rPr>
              <a:t>yaş</a:t>
            </a:r>
            <a:r>
              <a:rPr lang="en-US" sz="3600" spc="32" dirty="0">
                <a:solidFill>
                  <a:srgbClr val="000000"/>
                </a:solidFill>
                <a:latin typeface="+mj-lt"/>
                <a:ea typeface="TT Rounds Condensed"/>
                <a:cs typeface="TT Rounds Condensed"/>
                <a:sym typeface="TT Rounds Condensed"/>
              </a:rPr>
              <a:t> 13. </a:t>
            </a:r>
            <a:r>
              <a:rPr lang="en-US" sz="3600" spc="32" dirty="0" err="1">
                <a:solidFill>
                  <a:srgbClr val="000000"/>
                </a:solidFill>
                <a:latin typeface="+mj-lt"/>
                <a:ea typeface="TT Rounds Condensed"/>
                <a:cs typeface="TT Rounds Condensed"/>
                <a:sym typeface="TT Rounds Condensed"/>
              </a:rPr>
              <a:t>oturum</a:t>
            </a:r>
            <a:r>
              <a:rPr lang="en-US" sz="3600" spc="32" dirty="0">
                <a:solidFill>
                  <a:srgbClr val="000000"/>
                </a:solidFill>
                <a:latin typeface="+mj-lt"/>
                <a:ea typeface="TT Rounds Condensed"/>
                <a:cs typeface="TT Rounds Condensed"/>
                <a:sym typeface="TT Rounds Condensed"/>
              </a:rPr>
              <a:t> 7-11 </a:t>
            </a:r>
            <a:r>
              <a:rPr lang="en-US" sz="3600" spc="32" dirty="0" err="1">
                <a:solidFill>
                  <a:srgbClr val="000000"/>
                </a:solidFill>
                <a:latin typeface="+mj-lt"/>
                <a:ea typeface="TT Rounds Condensed"/>
                <a:cs typeface="TT Rounds Condensed"/>
                <a:sym typeface="TT Rounds Condensed"/>
              </a:rPr>
              <a:t>yaş</a:t>
            </a:r>
            <a:r>
              <a:rPr lang="en-US" sz="3600" spc="32" dirty="0">
                <a:solidFill>
                  <a:srgbClr val="000000"/>
                </a:solidFill>
                <a:latin typeface="+mj-lt"/>
                <a:ea typeface="TT Rounds Condensed"/>
                <a:cs typeface="TT Rounds Condensed"/>
                <a:sym typeface="TT Rounds Condensed"/>
              </a:rPr>
              <a:t> </a:t>
            </a:r>
            <a:r>
              <a:rPr lang="en-US" sz="3600" spc="32" dirty="0" err="1">
                <a:solidFill>
                  <a:srgbClr val="000000"/>
                </a:solidFill>
                <a:latin typeface="+mj-lt"/>
                <a:ea typeface="TT Rounds Condensed"/>
                <a:cs typeface="TT Rounds Condensed"/>
                <a:sym typeface="TT Rounds Condensed"/>
              </a:rPr>
              <a:t>aile</a:t>
            </a:r>
            <a:r>
              <a:rPr lang="en-US" sz="3600" spc="32" dirty="0">
                <a:solidFill>
                  <a:srgbClr val="000000"/>
                </a:solidFill>
                <a:latin typeface="+mj-lt"/>
                <a:ea typeface="TT Rounds Condensed"/>
                <a:cs typeface="TT Rounds Condensed"/>
                <a:sym typeface="TT Rounds Condensed"/>
              </a:rPr>
              <a:t> </a:t>
            </a:r>
            <a:r>
              <a:rPr lang="en-US" sz="3600" spc="32" dirty="0" err="1">
                <a:solidFill>
                  <a:srgbClr val="000000"/>
                </a:solidFill>
                <a:latin typeface="+mj-lt"/>
                <a:ea typeface="TT Rounds Condensed"/>
                <a:cs typeface="TT Rounds Condensed"/>
                <a:sym typeface="TT Rounds Condensed"/>
              </a:rPr>
              <a:t>eğitim</a:t>
            </a:r>
            <a:r>
              <a:rPr lang="en-US" sz="3600" spc="32" dirty="0">
                <a:solidFill>
                  <a:srgbClr val="000000"/>
                </a:solidFill>
                <a:latin typeface="+mj-lt"/>
                <a:ea typeface="TT Rounds Condensed"/>
                <a:cs typeface="TT Rounds Condensed"/>
                <a:sym typeface="TT Rounds Condensed"/>
              </a:rPr>
              <a:t> </a:t>
            </a:r>
            <a:r>
              <a:rPr lang="en-US" sz="3600" spc="32" dirty="0" err="1">
                <a:solidFill>
                  <a:srgbClr val="000000"/>
                </a:solidFill>
                <a:latin typeface="+mj-lt"/>
                <a:ea typeface="TT Rounds Condensed"/>
                <a:cs typeface="TT Rounds Condensed"/>
                <a:sym typeface="TT Rounds Condensed"/>
              </a:rPr>
              <a:t>kitabı</a:t>
            </a:r>
            <a:r>
              <a:rPr lang="en-US" sz="3600" spc="32" dirty="0">
                <a:solidFill>
                  <a:srgbClr val="000000"/>
                </a:solidFill>
                <a:latin typeface="+mj-lt"/>
                <a:ea typeface="TT Rounds Condensed"/>
                <a:cs typeface="TT Rounds Condensed"/>
                <a:sym typeface="TT Rounds Condensed"/>
              </a:rPr>
              <a:t> unicef.org</a:t>
            </a:r>
            <a:r>
              <a:rPr lang="tr-TR" sz="3600" spc="32" dirty="0">
                <a:solidFill>
                  <a:srgbClr val="000000"/>
                </a:solidFill>
                <a:latin typeface="+mj-lt"/>
                <a:ea typeface="TT Rounds Condensed"/>
                <a:cs typeface="TT Rounds Condensed"/>
                <a:sym typeface="TT Rounds Condensed"/>
              </a:rPr>
              <a:t>.</a:t>
            </a:r>
            <a:endParaRPr lang="en-US" sz="3600" spc="32" dirty="0">
              <a:solidFill>
                <a:srgbClr val="000000"/>
              </a:solidFill>
              <a:latin typeface="+mj-lt"/>
              <a:ea typeface="TT Rounds Condensed"/>
              <a:cs typeface="TT Rounds Condensed"/>
              <a:sym typeface="TT Rounds Condensed"/>
            </a:endParaRPr>
          </a:p>
          <a:p>
            <a:pPr marL="777240" lvl="1" indent="-388620" algn="just">
              <a:lnSpc>
                <a:spcPts val="3888"/>
              </a:lnSpc>
              <a:buAutoNum type="arabicPeriod"/>
            </a:pPr>
            <a:r>
              <a:rPr lang="en-US" sz="3600" spc="33" dirty="0" err="1">
                <a:solidFill>
                  <a:srgbClr val="000000"/>
                </a:solidFill>
                <a:latin typeface="+mj-lt"/>
                <a:ea typeface="TT Rounds Condensed"/>
                <a:cs typeface="TT Rounds Condensed"/>
                <a:sym typeface="TT Rounds Condensed"/>
              </a:rPr>
              <a:t>Sınıfında</a:t>
            </a:r>
            <a:r>
              <a:rPr lang="en-US" sz="3600" spc="33" dirty="0">
                <a:solidFill>
                  <a:srgbClr val="000000"/>
                </a:solidFill>
                <a:latin typeface="+mj-lt"/>
                <a:ea typeface="TT Rounds Condensed"/>
                <a:cs typeface="TT Rounds Condensed"/>
                <a:sym typeface="TT Rounds Condensed"/>
              </a:rPr>
              <a:t> </a:t>
            </a:r>
            <a:r>
              <a:rPr lang="en-US" sz="3600" spc="33" dirty="0" err="1">
                <a:solidFill>
                  <a:srgbClr val="000000"/>
                </a:solidFill>
                <a:latin typeface="+mj-lt"/>
                <a:ea typeface="TT Rounds Condensed"/>
                <a:cs typeface="TT Rounds Condensed"/>
                <a:sym typeface="TT Rounds Condensed"/>
              </a:rPr>
              <a:t>Yabancı</a:t>
            </a:r>
            <a:r>
              <a:rPr lang="en-US" sz="3600" spc="33" dirty="0">
                <a:solidFill>
                  <a:srgbClr val="000000"/>
                </a:solidFill>
                <a:latin typeface="+mj-lt"/>
                <a:ea typeface="TT Rounds Condensed"/>
                <a:cs typeface="TT Rounds Condensed"/>
                <a:sym typeface="TT Rounds Condensed"/>
              </a:rPr>
              <a:t> </a:t>
            </a:r>
            <a:r>
              <a:rPr lang="en-US" sz="3600" spc="33" dirty="0" err="1">
                <a:solidFill>
                  <a:srgbClr val="000000"/>
                </a:solidFill>
                <a:latin typeface="+mj-lt"/>
                <a:ea typeface="TT Rounds Condensed"/>
                <a:cs typeface="TT Rounds Condensed"/>
                <a:sym typeface="TT Rounds Condensed"/>
              </a:rPr>
              <a:t>Uyruklu</a:t>
            </a:r>
            <a:r>
              <a:rPr lang="en-US" sz="3600" spc="33" dirty="0">
                <a:solidFill>
                  <a:srgbClr val="000000"/>
                </a:solidFill>
                <a:latin typeface="+mj-lt"/>
                <a:ea typeface="TT Rounds Condensed"/>
                <a:cs typeface="TT Rounds Condensed"/>
                <a:sym typeface="TT Rounds Condensed"/>
              </a:rPr>
              <a:t> </a:t>
            </a:r>
            <a:r>
              <a:rPr lang="en-US" sz="3600" spc="33" dirty="0" err="1">
                <a:solidFill>
                  <a:srgbClr val="000000"/>
                </a:solidFill>
                <a:latin typeface="+mj-lt"/>
                <a:ea typeface="TT Rounds Condensed"/>
                <a:cs typeface="TT Rounds Condensed"/>
                <a:sym typeface="TT Rounds Condensed"/>
              </a:rPr>
              <a:t>Öğrenci</a:t>
            </a:r>
            <a:r>
              <a:rPr lang="en-US" sz="3600" spc="33" dirty="0">
                <a:solidFill>
                  <a:srgbClr val="000000"/>
                </a:solidFill>
                <a:latin typeface="+mj-lt"/>
                <a:ea typeface="TT Rounds Condensed"/>
                <a:cs typeface="TT Rounds Condensed"/>
                <a:sym typeface="TT Rounds Condensed"/>
              </a:rPr>
              <a:t> </a:t>
            </a:r>
            <a:r>
              <a:rPr lang="en-US" sz="3600" spc="33" dirty="0" err="1">
                <a:solidFill>
                  <a:srgbClr val="000000"/>
                </a:solidFill>
                <a:latin typeface="+mj-lt"/>
                <a:ea typeface="TT Rounds Condensed"/>
                <a:cs typeface="TT Rounds Condensed"/>
                <a:sym typeface="TT Rounds Condensed"/>
              </a:rPr>
              <a:t>Bulunan</a:t>
            </a:r>
            <a:r>
              <a:rPr lang="en-US" sz="3600" spc="33" dirty="0">
                <a:solidFill>
                  <a:srgbClr val="000000"/>
                </a:solidFill>
                <a:latin typeface="+mj-lt"/>
                <a:ea typeface="TT Rounds Condensed"/>
                <a:cs typeface="TT Rounds Condensed"/>
                <a:sym typeface="TT Rounds Condensed"/>
              </a:rPr>
              <a:t> </a:t>
            </a:r>
            <a:r>
              <a:rPr lang="en-US" sz="3600" spc="33" dirty="0" err="1">
                <a:solidFill>
                  <a:srgbClr val="000000"/>
                </a:solidFill>
                <a:latin typeface="+mj-lt"/>
                <a:ea typeface="TT Rounds Condensed"/>
                <a:cs typeface="TT Rounds Condensed"/>
                <a:sym typeface="TT Rounds Condensed"/>
              </a:rPr>
              <a:t>Milli</a:t>
            </a:r>
            <a:r>
              <a:rPr lang="en-US" sz="3600" spc="33" dirty="0">
                <a:solidFill>
                  <a:srgbClr val="000000"/>
                </a:solidFill>
                <a:latin typeface="+mj-lt"/>
                <a:ea typeface="TT Rounds Condensed"/>
                <a:cs typeface="TT Rounds Condensed"/>
                <a:sym typeface="TT Rounds Condensed"/>
              </a:rPr>
              <a:t> </a:t>
            </a:r>
            <a:r>
              <a:rPr lang="en-US" sz="3600" spc="33" dirty="0" err="1">
                <a:solidFill>
                  <a:srgbClr val="000000"/>
                </a:solidFill>
                <a:latin typeface="+mj-lt"/>
                <a:ea typeface="TT Rounds Condensed"/>
                <a:cs typeface="TT Rounds Condensed"/>
                <a:sym typeface="TT Rounds Condensed"/>
              </a:rPr>
              <a:t>Eğitim</a:t>
            </a:r>
            <a:r>
              <a:rPr lang="en-US" sz="3600" spc="33" dirty="0">
                <a:solidFill>
                  <a:srgbClr val="000000"/>
                </a:solidFill>
                <a:latin typeface="+mj-lt"/>
                <a:ea typeface="TT Rounds Condensed"/>
                <a:cs typeface="TT Rounds Condensed"/>
                <a:sym typeface="TT Rounds Condensed"/>
              </a:rPr>
              <a:t> </a:t>
            </a:r>
            <a:r>
              <a:rPr lang="en-US" sz="3600" spc="33" dirty="0" err="1">
                <a:solidFill>
                  <a:srgbClr val="000000"/>
                </a:solidFill>
                <a:latin typeface="+mj-lt"/>
                <a:ea typeface="TT Rounds Condensed"/>
                <a:cs typeface="TT Rounds Condensed"/>
                <a:sym typeface="TT Rounds Condensed"/>
              </a:rPr>
              <a:t>Bakanlığı</a:t>
            </a:r>
            <a:r>
              <a:rPr lang="en-US" sz="3600" spc="33" dirty="0">
                <a:solidFill>
                  <a:srgbClr val="000000"/>
                </a:solidFill>
                <a:latin typeface="+mj-lt"/>
                <a:ea typeface="TT Rounds Condensed"/>
                <a:cs typeface="TT Rounds Condensed"/>
                <a:sym typeface="TT Rounds Condensed"/>
              </a:rPr>
              <a:t> </a:t>
            </a:r>
            <a:r>
              <a:rPr lang="en-US" sz="3600" spc="33" dirty="0" err="1">
                <a:solidFill>
                  <a:srgbClr val="000000"/>
                </a:solidFill>
                <a:latin typeface="+mj-lt"/>
                <a:ea typeface="TT Rounds Condensed"/>
                <a:cs typeface="TT Rounds Condensed"/>
                <a:sym typeface="TT Rounds Condensed"/>
              </a:rPr>
              <a:t>Öğretmenlerinin</a:t>
            </a:r>
            <a:r>
              <a:rPr lang="en-US" sz="3600" spc="33" dirty="0">
                <a:solidFill>
                  <a:srgbClr val="000000"/>
                </a:solidFill>
                <a:latin typeface="+mj-lt"/>
                <a:ea typeface="TT Rounds Condensed"/>
                <a:cs typeface="TT Rounds Condensed"/>
                <a:sym typeface="TT Rounds Condensed"/>
              </a:rPr>
              <a:t> </a:t>
            </a:r>
            <a:r>
              <a:rPr lang="en-US" sz="3600" spc="33" dirty="0" err="1">
                <a:solidFill>
                  <a:srgbClr val="000000"/>
                </a:solidFill>
                <a:latin typeface="+mj-lt"/>
                <a:ea typeface="TT Rounds Condensed"/>
                <a:cs typeface="TT Rounds Condensed"/>
                <a:sym typeface="TT Rounds Condensed"/>
              </a:rPr>
              <a:t>Eğitimi</a:t>
            </a:r>
            <a:r>
              <a:rPr lang="en-US" sz="3600" spc="33" dirty="0">
                <a:solidFill>
                  <a:srgbClr val="000000"/>
                </a:solidFill>
                <a:latin typeface="+mj-lt"/>
                <a:ea typeface="TT Rounds Condensed"/>
                <a:cs typeface="TT Rounds Condensed"/>
                <a:sym typeface="TT Rounds Condensed"/>
              </a:rPr>
              <a:t> </a:t>
            </a:r>
            <a:r>
              <a:rPr lang="en-US" sz="3600" spc="33" dirty="0" err="1">
                <a:solidFill>
                  <a:srgbClr val="000000"/>
                </a:solidFill>
                <a:latin typeface="+mj-lt"/>
                <a:ea typeface="TT Rounds Condensed"/>
                <a:cs typeface="TT Rounds Condensed"/>
                <a:sym typeface="TT Rounds Condensed"/>
              </a:rPr>
              <a:t>Slaytı</a:t>
            </a:r>
            <a:r>
              <a:rPr lang="tr-TR" sz="3600" spc="33" dirty="0">
                <a:solidFill>
                  <a:srgbClr val="000000"/>
                </a:solidFill>
                <a:latin typeface="+mj-lt"/>
                <a:ea typeface="TT Rounds Condensed"/>
                <a:cs typeface="TT Rounds Condensed"/>
                <a:sym typeface="TT Rounds Condensed"/>
              </a:rPr>
              <a:t>.</a:t>
            </a:r>
          </a:p>
          <a:p>
            <a:pPr marL="777240" lvl="1" indent="-388620" algn="just">
              <a:lnSpc>
                <a:spcPts val="3888"/>
              </a:lnSpc>
              <a:buFontTx/>
              <a:buAutoNum type="arabicPeriod"/>
            </a:pPr>
            <a:r>
              <a:rPr lang="tr-TR" sz="3600" dirty="0">
                <a:latin typeface="+mj-lt"/>
              </a:rPr>
              <a:t>Kocaeli İl Milli Eğitim Müdürlüğü, Eğitim Ortamlarında Şiddeti Önleme Eğitimleri, Veli Sunumu, Kocaeli. </a:t>
            </a:r>
            <a:endParaRPr lang="tr-TR" altLang="tr-TR" sz="3600" dirty="0">
              <a:latin typeface="+mj-lt"/>
            </a:endParaRPr>
          </a:p>
          <a:p>
            <a:pPr marL="388620" lvl="1" algn="just">
              <a:lnSpc>
                <a:spcPts val="3888"/>
              </a:lnSpc>
            </a:pPr>
            <a:endParaRPr lang="en-US" sz="3600" spc="33" dirty="0">
              <a:solidFill>
                <a:srgbClr val="000000"/>
              </a:solidFill>
              <a:latin typeface="TT Rounds Condensed"/>
              <a:ea typeface="TT Rounds Condensed"/>
              <a:cs typeface="TT Rounds Condensed"/>
              <a:sym typeface="TT Rounds Condense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0800000">
            <a:off x="0" y="1006741"/>
            <a:ext cx="4634610" cy="7315198"/>
          </a:xfrm>
          <a:custGeom>
            <a:avLst/>
            <a:gdLst/>
            <a:ahLst/>
            <a:cxnLst/>
            <a:rect l="l" t="t" r="r" b="b"/>
            <a:pathLst>
              <a:path w="4634610" h="7315198">
                <a:moveTo>
                  <a:pt x="0" y="0"/>
                </a:moveTo>
                <a:lnTo>
                  <a:pt x="4634610" y="0"/>
                </a:lnTo>
                <a:lnTo>
                  <a:pt x="4634610" y="7315199"/>
                </a:lnTo>
                <a:lnTo>
                  <a:pt x="0" y="7315199"/>
                </a:lnTo>
                <a:lnTo>
                  <a:pt x="0" y="0"/>
                </a:lnTo>
                <a:close/>
              </a:path>
            </a:pathLst>
          </a:custGeom>
          <a:blipFill>
            <a:blip r:embed="rId2">
              <a:extLst>
                <a:ext uri="{96DAC541-7B7A-43D3-8B79-37D633B846F1}">
                  <asvg:svgBlip xmlns:asvg="http://schemas.microsoft.com/office/drawing/2016/SVG/main" r:embed="rId3"/>
                </a:ext>
              </a:extLst>
            </a:blip>
            <a:stretch>
              <a:fillRect r="-37350" b="103"/>
            </a:stretch>
          </a:blipFill>
        </p:spPr>
      </p:sp>
      <p:grpSp>
        <p:nvGrpSpPr>
          <p:cNvPr id="3" name="Group 3"/>
          <p:cNvGrpSpPr/>
          <p:nvPr/>
        </p:nvGrpSpPr>
        <p:grpSpPr>
          <a:xfrm>
            <a:off x="15213723" y="0"/>
            <a:ext cx="3074276" cy="10287000"/>
            <a:chOff x="0" y="0"/>
            <a:chExt cx="4099034" cy="13716000"/>
          </a:xfrm>
        </p:grpSpPr>
        <p:sp>
          <p:nvSpPr>
            <p:cNvPr id="4" name="Freeform 4"/>
            <p:cNvSpPr/>
            <p:nvPr/>
          </p:nvSpPr>
          <p:spPr>
            <a:xfrm>
              <a:off x="0" y="0"/>
              <a:ext cx="4099052" cy="13716000"/>
            </a:xfrm>
            <a:custGeom>
              <a:avLst/>
              <a:gdLst/>
              <a:ahLst/>
              <a:cxnLst/>
              <a:rect l="l" t="t" r="r" b="b"/>
              <a:pathLst>
                <a:path w="4099052" h="13716000">
                  <a:moveTo>
                    <a:pt x="0" y="0"/>
                  </a:moveTo>
                  <a:lnTo>
                    <a:pt x="4099052" y="0"/>
                  </a:lnTo>
                  <a:lnTo>
                    <a:pt x="4099052" y="13716000"/>
                  </a:lnTo>
                  <a:lnTo>
                    <a:pt x="0" y="13716000"/>
                  </a:lnTo>
                  <a:close/>
                </a:path>
              </a:pathLst>
            </a:custGeom>
            <a:solidFill>
              <a:srgbClr val="BED6DA">
                <a:alpha val="49804"/>
              </a:srgbClr>
            </a:solidFill>
          </p:spPr>
        </p:sp>
      </p:grpSp>
      <p:grpSp>
        <p:nvGrpSpPr>
          <p:cNvPr id="5" name="Group 5"/>
          <p:cNvGrpSpPr/>
          <p:nvPr/>
        </p:nvGrpSpPr>
        <p:grpSpPr>
          <a:xfrm>
            <a:off x="14866883" y="0"/>
            <a:ext cx="68578" cy="10287000"/>
            <a:chOff x="0" y="0"/>
            <a:chExt cx="91438" cy="13716000"/>
          </a:xfrm>
        </p:grpSpPr>
        <p:sp>
          <p:nvSpPr>
            <p:cNvPr id="6" name="Freeform 6"/>
            <p:cNvSpPr/>
            <p:nvPr/>
          </p:nvSpPr>
          <p:spPr>
            <a:xfrm>
              <a:off x="0" y="0"/>
              <a:ext cx="91440" cy="13716000"/>
            </a:xfrm>
            <a:custGeom>
              <a:avLst/>
              <a:gdLst/>
              <a:ahLst/>
              <a:cxnLst/>
              <a:rect l="l" t="t" r="r" b="b"/>
              <a:pathLst>
                <a:path w="91440" h="13716000">
                  <a:moveTo>
                    <a:pt x="91440" y="0"/>
                  </a:moveTo>
                  <a:lnTo>
                    <a:pt x="0" y="0"/>
                  </a:lnTo>
                  <a:lnTo>
                    <a:pt x="0" y="13716000"/>
                  </a:lnTo>
                  <a:lnTo>
                    <a:pt x="91440" y="13716000"/>
                  </a:lnTo>
                  <a:close/>
                </a:path>
              </a:pathLst>
            </a:custGeom>
            <a:solidFill>
              <a:srgbClr val="E8DFD4">
                <a:alpha val="49804"/>
              </a:srgbClr>
            </a:solidFill>
          </p:spPr>
        </p:sp>
      </p:grpSp>
      <p:sp>
        <p:nvSpPr>
          <p:cNvPr id="7" name="Freeform 7"/>
          <p:cNvSpPr/>
          <p:nvPr/>
        </p:nvSpPr>
        <p:spPr>
          <a:xfrm rot="5400000">
            <a:off x="13519718" y="7402394"/>
            <a:ext cx="2762907" cy="1453404"/>
          </a:xfrm>
          <a:custGeom>
            <a:avLst/>
            <a:gdLst/>
            <a:ahLst/>
            <a:cxnLst/>
            <a:rect l="l" t="t" r="r" b="b"/>
            <a:pathLst>
              <a:path w="2762907" h="1453404">
                <a:moveTo>
                  <a:pt x="0" y="0"/>
                </a:moveTo>
                <a:lnTo>
                  <a:pt x="2762906" y="0"/>
                </a:lnTo>
                <a:lnTo>
                  <a:pt x="2762906" y="1453404"/>
                </a:lnTo>
                <a:lnTo>
                  <a:pt x="0" y="1453404"/>
                </a:lnTo>
                <a:lnTo>
                  <a:pt x="0" y="0"/>
                </a:lnTo>
                <a:close/>
              </a:path>
            </a:pathLst>
          </a:custGeom>
          <a:blipFill>
            <a:blip r:embed="rId4">
              <a:extLst>
                <a:ext uri="{96DAC541-7B7A-43D3-8B79-37D633B846F1}">
                  <asvg:svgBlip xmlns:asvg="http://schemas.microsoft.com/office/drawing/2016/SVG/main" r:embed="rId5"/>
                </a:ext>
              </a:extLst>
            </a:blip>
            <a:stretch>
              <a:fillRect l="-25" r="-25"/>
            </a:stretch>
          </a:blipFill>
        </p:spPr>
      </p:sp>
      <p:grpSp>
        <p:nvGrpSpPr>
          <p:cNvPr id="8" name="Group 8"/>
          <p:cNvGrpSpPr/>
          <p:nvPr/>
        </p:nvGrpSpPr>
        <p:grpSpPr>
          <a:xfrm>
            <a:off x="6015038" y="1001265"/>
            <a:ext cx="5943600" cy="7229477"/>
            <a:chOff x="0" y="0"/>
            <a:chExt cx="7924800" cy="9639302"/>
          </a:xfrm>
        </p:grpSpPr>
        <p:sp>
          <p:nvSpPr>
            <p:cNvPr id="9" name="Freeform 9"/>
            <p:cNvSpPr/>
            <p:nvPr/>
          </p:nvSpPr>
          <p:spPr>
            <a:xfrm>
              <a:off x="0" y="0"/>
              <a:ext cx="7924800" cy="9639300"/>
            </a:xfrm>
            <a:custGeom>
              <a:avLst/>
              <a:gdLst/>
              <a:ahLst/>
              <a:cxnLst/>
              <a:rect l="l" t="t" r="r" b="b"/>
              <a:pathLst>
                <a:path w="7924800" h="9639300">
                  <a:moveTo>
                    <a:pt x="0" y="0"/>
                  </a:moveTo>
                  <a:lnTo>
                    <a:pt x="7924800" y="0"/>
                  </a:lnTo>
                  <a:lnTo>
                    <a:pt x="7924800" y="9639300"/>
                  </a:lnTo>
                  <a:lnTo>
                    <a:pt x="0" y="9639300"/>
                  </a:lnTo>
                  <a:close/>
                </a:path>
              </a:pathLst>
            </a:custGeom>
            <a:solidFill>
              <a:srgbClr val="F2F2F2"/>
            </a:solidFill>
          </p:spPr>
        </p:sp>
        <p:sp>
          <p:nvSpPr>
            <p:cNvPr id="10" name="TextBox 10"/>
            <p:cNvSpPr txBox="1"/>
            <p:nvPr/>
          </p:nvSpPr>
          <p:spPr>
            <a:xfrm>
              <a:off x="0" y="-190500"/>
              <a:ext cx="7924800" cy="9829802"/>
            </a:xfrm>
            <a:prstGeom prst="rect">
              <a:avLst/>
            </a:prstGeom>
          </p:spPr>
          <p:txBody>
            <a:bodyPr lIns="50800" tIns="50800" rIns="50800" bIns="50800" rtlCol="0" anchor="ctr"/>
            <a:lstStyle/>
            <a:p>
              <a:pPr marL="542925" lvl="1" indent="-271462" algn="l">
                <a:lnSpc>
                  <a:spcPts val="5400"/>
                </a:lnSpc>
                <a:buFont typeface="Arial"/>
                <a:buChar char="•"/>
              </a:pPr>
              <a:r>
                <a:rPr lang="en-US" sz="3000">
                  <a:solidFill>
                    <a:srgbClr val="465557"/>
                  </a:solidFill>
                  <a:latin typeface="Arimo"/>
                  <a:ea typeface="Arimo"/>
                  <a:cs typeface="Arimo"/>
                  <a:sym typeface="Arimo"/>
                </a:rPr>
                <a:t>Şiddet bir insanın ya da grubun bir başka birey ya da gruba karşı çeşitli amaç ve niyetlerle kötü muamele etmesidir. </a:t>
              </a:r>
            </a:p>
            <a:p>
              <a:pPr marL="542925" lvl="1" indent="-271462" algn="l">
                <a:lnSpc>
                  <a:spcPts val="5400"/>
                </a:lnSpc>
                <a:buFont typeface="Arial"/>
                <a:buChar char="•"/>
              </a:pPr>
              <a:r>
                <a:rPr lang="en-US" sz="3000">
                  <a:solidFill>
                    <a:srgbClr val="465557"/>
                  </a:solidFill>
                  <a:latin typeface="Arimo"/>
                  <a:ea typeface="Arimo"/>
                  <a:cs typeface="Arimo"/>
                  <a:sym typeface="Arimo"/>
                </a:rPr>
                <a:t> Dünyanın her yerinde, her toplumunda, her sosyal sınıfında şiddet olgusu gözlenmekte ve insanlar şu veya bu şekilde şiddete maruz kalmaktadırlar. </a:t>
              </a:r>
            </a:p>
          </p:txBody>
        </p:sp>
      </p:grpSp>
      <p:sp>
        <p:nvSpPr>
          <p:cNvPr id="11" name="Freeform 11"/>
          <p:cNvSpPr/>
          <p:nvPr/>
        </p:nvSpPr>
        <p:spPr>
          <a:xfrm>
            <a:off x="805148" y="1001265"/>
            <a:ext cx="4208613" cy="7229476"/>
          </a:xfrm>
          <a:custGeom>
            <a:avLst/>
            <a:gdLst/>
            <a:ahLst/>
            <a:cxnLst/>
            <a:rect l="l" t="t" r="r" b="b"/>
            <a:pathLst>
              <a:path w="4208613" h="7229476">
                <a:moveTo>
                  <a:pt x="0" y="0"/>
                </a:moveTo>
                <a:lnTo>
                  <a:pt x="4208613" y="0"/>
                </a:lnTo>
                <a:lnTo>
                  <a:pt x="4208613" y="7229477"/>
                </a:lnTo>
                <a:lnTo>
                  <a:pt x="0" y="7229477"/>
                </a:lnTo>
                <a:lnTo>
                  <a:pt x="0" y="0"/>
                </a:lnTo>
                <a:close/>
              </a:path>
            </a:pathLst>
          </a:custGeom>
          <a:blipFill>
            <a:blip r:embed="rId6"/>
            <a:stretch>
              <a:fillRect l="-7006" r="-7006"/>
            </a:stretch>
          </a:blipFill>
        </p:spPr>
      </p:sp>
      <p:sp>
        <p:nvSpPr>
          <p:cNvPr id="13" name="TextBox 13"/>
          <p:cNvSpPr txBox="1"/>
          <p:nvPr/>
        </p:nvSpPr>
        <p:spPr>
          <a:xfrm>
            <a:off x="13007340" y="9561195"/>
            <a:ext cx="3931920" cy="475298"/>
          </a:xfrm>
          <a:prstGeom prst="rect">
            <a:avLst/>
          </a:prstGeom>
        </p:spPr>
        <p:txBody>
          <a:bodyPr lIns="0" tIns="0" rIns="0" bIns="0" rtlCol="0" anchor="t">
            <a:spAutoFit/>
          </a:bodyPr>
          <a:lstStyle/>
          <a:p>
            <a:pPr algn="r">
              <a:lnSpc>
                <a:spcPts val="1800"/>
              </a:lnSpc>
            </a:pPr>
            <a:r>
              <a:rPr lang="en-US" sz="1500" spc="225">
                <a:solidFill>
                  <a:srgbClr val="4A5656"/>
                </a:solidFill>
                <a:latin typeface="Arimo"/>
                <a:ea typeface="Arimo"/>
                <a:cs typeface="Arimo"/>
                <a:sym typeface="Arimo"/>
              </a:rPr>
              <a:t>2</a:t>
            </a:r>
          </a:p>
        </p:txBody>
      </p:sp>
      <p:sp>
        <p:nvSpPr>
          <p:cNvPr id="14" name="Freeform 5"/>
          <p:cNvSpPr/>
          <p:nvPr/>
        </p:nvSpPr>
        <p:spPr>
          <a:xfrm>
            <a:off x="15312848" y="2480152"/>
            <a:ext cx="2876040" cy="4600891"/>
          </a:xfrm>
          <a:custGeom>
            <a:avLst/>
            <a:gdLst/>
            <a:ahLst/>
            <a:cxnLst/>
            <a:rect l="l" t="t" r="r" b="b"/>
            <a:pathLst>
              <a:path w="5166859" h="6357433">
                <a:moveTo>
                  <a:pt x="0" y="0"/>
                </a:moveTo>
                <a:lnTo>
                  <a:pt x="5166859" y="0"/>
                </a:lnTo>
                <a:lnTo>
                  <a:pt x="5166859" y="6357434"/>
                </a:lnTo>
                <a:lnTo>
                  <a:pt x="0" y="635743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2594664"/>
            <a:ext cx="8135006" cy="8034783"/>
          </a:xfrm>
          <a:custGeom>
            <a:avLst/>
            <a:gdLst/>
            <a:ahLst/>
            <a:cxnLst/>
            <a:rect l="l" t="t" r="r" b="b"/>
            <a:pathLst>
              <a:path w="8135006" h="8034783">
                <a:moveTo>
                  <a:pt x="0" y="0"/>
                </a:moveTo>
                <a:lnTo>
                  <a:pt x="8135006" y="0"/>
                </a:lnTo>
                <a:lnTo>
                  <a:pt x="8135006" y="8034783"/>
                </a:lnTo>
                <a:lnTo>
                  <a:pt x="0" y="8034783"/>
                </a:lnTo>
                <a:lnTo>
                  <a:pt x="0" y="0"/>
                </a:lnTo>
                <a:close/>
              </a:path>
            </a:pathLst>
          </a:custGeom>
          <a:blipFill>
            <a:blip r:embed="rId3">
              <a:extLst>
                <a:ext uri="{96DAC541-7B7A-43D3-8B79-37D633B846F1}">
                  <asvg:svgBlip xmlns:asvg="http://schemas.microsoft.com/office/drawing/2016/SVG/main" r:embed="rId4"/>
                </a:ext>
              </a:extLst>
            </a:blip>
            <a:stretch>
              <a:fillRect l="-34147" t="-5410" b="-144"/>
            </a:stretch>
          </a:blipFill>
        </p:spPr>
      </p:sp>
      <p:grpSp>
        <p:nvGrpSpPr>
          <p:cNvPr id="3" name="Group 3"/>
          <p:cNvGrpSpPr/>
          <p:nvPr/>
        </p:nvGrpSpPr>
        <p:grpSpPr>
          <a:xfrm>
            <a:off x="16411905" y="0"/>
            <a:ext cx="1876094" cy="10287000"/>
            <a:chOff x="0" y="0"/>
            <a:chExt cx="2501458" cy="13716000"/>
          </a:xfrm>
        </p:grpSpPr>
        <p:sp>
          <p:nvSpPr>
            <p:cNvPr id="4" name="Freeform 4"/>
            <p:cNvSpPr/>
            <p:nvPr/>
          </p:nvSpPr>
          <p:spPr>
            <a:xfrm>
              <a:off x="0" y="0"/>
              <a:ext cx="2501519" cy="13716000"/>
            </a:xfrm>
            <a:custGeom>
              <a:avLst/>
              <a:gdLst/>
              <a:ahLst/>
              <a:cxnLst/>
              <a:rect l="l" t="t" r="r" b="b"/>
              <a:pathLst>
                <a:path w="2501519" h="13716000">
                  <a:moveTo>
                    <a:pt x="0" y="0"/>
                  </a:moveTo>
                  <a:lnTo>
                    <a:pt x="2501519" y="0"/>
                  </a:lnTo>
                  <a:lnTo>
                    <a:pt x="2501519" y="13716000"/>
                  </a:lnTo>
                  <a:lnTo>
                    <a:pt x="0" y="13716000"/>
                  </a:lnTo>
                  <a:close/>
                </a:path>
              </a:pathLst>
            </a:custGeom>
            <a:solidFill>
              <a:srgbClr val="BED6DA">
                <a:alpha val="49804"/>
              </a:srgbClr>
            </a:solidFill>
          </p:spPr>
        </p:sp>
      </p:grpSp>
      <p:grpSp>
        <p:nvGrpSpPr>
          <p:cNvPr id="5" name="Group 5"/>
          <p:cNvGrpSpPr/>
          <p:nvPr/>
        </p:nvGrpSpPr>
        <p:grpSpPr>
          <a:xfrm>
            <a:off x="16024862" y="0"/>
            <a:ext cx="68578" cy="10287000"/>
            <a:chOff x="0" y="0"/>
            <a:chExt cx="91438" cy="13716000"/>
          </a:xfrm>
        </p:grpSpPr>
        <p:sp>
          <p:nvSpPr>
            <p:cNvPr id="6" name="Freeform 6"/>
            <p:cNvSpPr/>
            <p:nvPr/>
          </p:nvSpPr>
          <p:spPr>
            <a:xfrm>
              <a:off x="0" y="0"/>
              <a:ext cx="91440" cy="13716000"/>
            </a:xfrm>
            <a:custGeom>
              <a:avLst/>
              <a:gdLst/>
              <a:ahLst/>
              <a:cxnLst/>
              <a:rect l="l" t="t" r="r" b="b"/>
              <a:pathLst>
                <a:path w="91440" h="13716000">
                  <a:moveTo>
                    <a:pt x="91440" y="0"/>
                  </a:moveTo>
                  <a:lnTo>
                    <a:pt x="0" y="0"/>
                  </a:lnTo>
                  <a:lnTo>
                    <a:pt x="0" y="13716000"/>
                  </a:lnTo>
                  <a:lnTo>
                    <a:pt x="91440" y="13716000"/>
                  </a:lnTo>
                  <a:close/>
                </a:path>
              </a:pathLst>
            </a:custGeom>
            <a:solidFill>
              <a:srgbClr val="E8DFD4">
                <a:alpha val="49804"/>
              </a:srgbClr>
            </a:solidFill>
          </p:spPr>
        </p:sp>
      </p:grpSp>
      <p:sp>
        <p:nvSpPr>
          <p:cNvPr id="7" name="Freeform 7"/>
          <p:cNvSpPr/>
          <p:nvPr/>
        </p:nvSpPr>
        <p:spPr>
          <a:xfrm>
            <a:off x="829999" y="1028700"/>
            <a:ext cx="3909529" cy="7312922"/>
          </a:xfrm>
          <a:custGeom>
            <a:avLst/>
            <a:gdLst/>
            <a:ahLst/>
            <a:cxnLst/>
            <a:rect l="l" t="t" r="r" b="b"/>
            <a:pathLst>
              <a:path w="3909529" h="7312922">
                <a:moveTo>
                  <a:pt x="0" y="0"/>
                </a:moveTo>
                <a:lnTo>
                  <a:pt x="3909529" y="0"/>
                </a:lnTo>
                <a:lnTo>
                  <a:pt x="3909529" y="7312922"/>
                </a:lnTo>
                <a:lnTo>
                  <a:pt x="0" y="7312922"/>
                </a:lnTo>
                <a:lnTo>
                  <a:pt x="0" y="0"/>
                </a:lnTo>
                <a:close/>
              </a:path>
            </a:pathLst>
          </a:custGeom>
          <a:blipFill>
            <a:blip r:embed="rId5"/>
            <a:stretch>
              <a:fillRect l="-7519" r="-7519"/>
            </a:stretch>
          </a:blipFill>
        </p:spPr>
      </p:sp>
      <p:grpSp>
        <p:nvGrpSpPr>
          <p:cNvPr id="8" name="Group 8"/>
          <p:cNvGrpSpPr/>
          <p:nvPr/>
        </p:nvGrpSpPr>
        <p:grpSpPr>
          <a:xfrm>
            <a:off x="5465618" y="1028700"/>
            <a:ext cx="9102436" cy="7229477"/>
            <a:chOff x="0" y="0"/>
            <a:chExt cx="12136582" cy="9639302"/>
          </a:xfrm>
        </p:grpSpPr>
        <p:sp>
          <p:nvSpPr>
            <p:cNvPr id="9" name="Freeform 9"/>
            <p:cNvSpPr/>
            <p:nvPr/>
          </p:nvSpPr>
          <p:spPr>
            <a:xfrm>
              <a:off x="0" y="0"/>
              <a:ext cx="12136582" cy="9639300"/>
            </a:xfrm>
            <a:custGeom>
              <a:avLst/>
              <a:gdLst/>
              <a:ahLst/>
              <a:cxnLst/>
              <a:rect l="l" t="t" r="r" b="b"/>
              <a:pathLst>
                <a:path w="12136582" h="9639300">
                  <a:moveTo>
                    <a:pt x="0" y="0"/>
                  </a:moveTo>
                  <a:lnTo>
                    <a:pt x="12136582" y="0"/>
                  </a:lnTo>
                  <a:lnTo>
                    <a:pt x="12136582" y="9639300"/>
                  </a:lnTo>
                  <a:lnTo>
                    <a:pt x="0" y="9639300"/>
                  </a:lnTo>
                  <a:close/>
                </a:path>
              </a:pathLst>
            </a:custGeom>
            <a:solidFill>
              <a:srgbClr val="F2F2F2"/>
            </a:solidFill>
          </p:spPr>
        </p:sp>
        <p:sp>
          <p:nvSpPr>
            <p:cNvPr id="10" name="TextBox 10"/>
            <p:cNvSpPr txBox="1"/>
            <p:nvPr/>
          </p:nvSpPr>
          <p:spPr>
            <a:xfrm>
              <a:off x="0" y="-190500"/>
              <a:ext cx="12136582" cy="9829802"/>
            </a:xfrm>
            <a:prstGeom prst="rect">
              <a:avLst/>
            </a:prstGeom>
          </p:spPr>
          <p:txBody>
            <a:bodyPr lIns="50800" tIns="50800" rIns="50800" bIns="50800" rtlCol="0" anchor="ctr"/>
            <a:lstStyle/>
            <a:p>
              <a:pPr marL="542925" lvl="1" indent="-271462" algn="l">
                <a:lnSpc>
                  <a:spcPts val="5400"/>
                </a:lnSpc>
                <a:buFont typeface="Arial"/>
                <a:buChar char="•"/>
              </a:pPr>
              <a:r>
                <a:rPr lang="en-US" sz="3000">
                  <a:solidFill>
                    <a:srgbClr val="465557"/>
                  </a:solidFill>
                  <a:latin typeface="Arimo"/>
                  <a:ea typeface="Arimo"/>
                  <a:cs typeface="Arimo"/>
                  <a:sym typeface="Arimo"/>
                </a:rPr>
                <a:t>Yemeği yere döken çocuğunuza bağırmanız.</a:t>
              </a:r>
            </a:p>
            <a:p>
              <a:pPr marL="542925" lvl="1" indent="-271462" algn="l">
                <a:lnSpc>
                  <a:spcPts val="5400"/>
                </a:lnSpc>
                <a:buFont typeface="Arial"/>
                <a:buChar char="•"/>
              </a:pPr>
              <a:r>
                <a:rPr lang="en-US" sz="3000">
                  <a:solidFill>
                    <a:srgbClr val="465557"/>
                  </a:solidFill>
                  <a:latin typeface="Arimo"/>
                  <a:ea typeface="Arimo"/>
                  <a:cs typeface="Arimo"/>
                  <a:sym typeface="Arimo"/>
                </a:rPr>
                <a:t>«Sözümü dinlemezsen annen olmam» demeniz.</a:t>
              </a:r>
            </a:p>
            <a:p>
              <a:pPr marL="542925" lvl="1" indent="-271462" algn="l">
                <a:lnSpc>
                  <a:spcPts val="5400"/>
                </a:lnSpc>
                <a:buFont typeface="Arial"/>
                <a:buChar char="•"/>
              </a:pPr>
              <a:r>
                <a:rPr lang="en-US" sz="3000">
                  <a:solidFill>
                    <a:srgbClr val="465557"/>
                  </a:solidFill>
                  <a:latin typeface="Arimo"/>
                  <a:ea typeface="Arimo"/>
                  <a:cs typeface="Arimo"/>
                  <a:sym typeface="Arimo"/>
                </a:rPr>
                <a:t>«İyi bir çocuk olmazsan evi terk ederim» demeniz.</a:t>
              </a:r>
            </a:p>
            <a:p>
              <a:pPr marL="542925" lvl="1" indent="-271462" algn="l">
                <a:lnSpc>
                  <a:spcPts val="5400"/>
                </a:lnSpc>
                <a:buFont typeface="Arial"/>
                <a:buChar char="•"/>
              </a:pPr>
              <a:r>
                <a:rPr lang="en-US" sz="3000">
                  <a:solidFill>
                    <a:srgbClr val="465557"/>
                  </a:solidFill>
                  <a:latin typeface="Arimo"/>
                  <a:ea typeface="Arimo"/>
                  <a:cs typeface="Arimo"/>
                  <a:sym typeface="Arimo"/>
                </a:rPr>
                <a:t>Düşük not alan çocuğunuza «ne zaman yüksek aldın ki zaten» diyerek alay etmeniz.</a:t>
              </a:r>
            </a:p>
            <a:p>
              <a:pPr marL="542925" lvl="1" indent="-271462" algn="l">
                <a:lnSpc>
                  <a:spcPts val="5400"/>
                </a:lnSpc>
                <a:buFont typeface="Arial"/>
                <a:buChar char="•"/>
              </a:pPr>
              <a:r>
                <a:rPr lang="en-US" sz="3000">
                  <a:solidFill>
                    <a:srgbClr val="465557"/>
                  </a:solidFill>
                  <a:latin typeface="Arimo"/>
                  <a:ea typeface="Arimo"/>
                  <a:cs typeface="Arimo"/>
                  <a:sym typeface="Arimo"/>
                </a:rPr>
                <a:t>Oyuncaklarını kıran çocuğunuza küsmeniz.</a:t>
              </a:r>
            </a:p>
            <a:p>
              <a:pPr marL="542925" lvl="1" indent="-271462" algn="l">
                <a:lnSpc>
                  <a:spcPts val="5400"/>
                </a:lnSpc>
                <a:buFont typeface="Arial"/>
                <a:buChar char="•"/>
              </a:pPr>
              <a:r>
                <a:rPr lang="en-US" sz="3000">
                  <a:solidFill>
                    <a:srgbClr val="465557"/>
                  </a:solidFill>
                  <a:latin typeface="Arimo"/>
                  <a:ea typeface="Arimo"/>
                  <a:cs typeface="Arimo"/>
                  <a:sym typeface="Arimo"/>
                </a:rPr>
                <a:t>Okuldaki yarışmada derece alan kardeşiyle büyük çocuğunuzu kıyaslamanız.</a:t>
              </a:r>
            </a:p>
          </p:txBody>
        </p:sp>
      </p:grpSp>
      <p:sp>
        <p:nvSpPr>
          <p:cNvPr id="11" name="Freeform 11"/>
          <p:cNvSpPr/>
          <p:nvPr/>
        </p:nvSpPr>
        <p:spPr>
          <a:xfrm>
            <a:off x="2292310" y="6284222"/>
            <a:ext cx="984907" cy="1561091"/>
          </a:xfrm>
          <a:custGeom>
            <a:avLst/>
            <a:gdLst/>
            <a:ahLst/>
            <a:cxnLst/>
            <a:rect l="l" t="t" r="r" b="b"/>
            <a:pathLst>
              <a:path w="984907" h="1561091">
                <a:moveTo>
                  <a:pt x="0" y="0"/>
                </a:moveTo>
                <a:lnTo>
                  <a:pt x="984907" y="0"/>
                </a:lnTo>
                <a:lnTo>
                  <a:pt x="984907" y="1561091"/>
                </a:lnTo>
                <a:lnTo>
                  <a:pt x="0" y="156109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2" name="TextBox 12"/>
          <p:cNvSpPr txBox="1"/>
          <p:nvPr/>
        </p:nvSpPr>
        <p:spPr>
          <a:xfrm>
            <a:off x="13007340" y="9561195"/>
            <a:ext cx="3931920" cy="475298"/>
          </a:xfrm>
          <a:prstGeom prst="rect">
            <a:avLst/>
          </a:prstGeom>
        </p:spPr>
        <p:txBody>
          <a:bodyPr lIns="0" tIns="0" rIns="0" bIns="0" rtlCol="0" anchor="t">
            <a:spAutoFit/>
          </a:bodyPr>
          <a:lstStyle/>
          <a:p>
            <a:pPr algn="r">
              <a:lnSpc>
                <a:spcPts val="1800"/>
              </a:lnSpc>
            </a:pPr>
            <a:r>
              <a:rPr lang="en-US" sz="1500" spc="225">
                <a:solidFill>
                  <a:srgbClr val="4A5656"/>
                </a:solidFill>
                <a:latin typeface="Arimo"/>
                <a:ea typeface="Arimo"/>
                <a:cs typeface="Arimo"/>
                <a:sym typeface="Arimo"/>
              </a:rPr>
              <a:t>3</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11619411" y="4347567"/>
            <a:ext cx="4634610" cy="7315198"/>
          </a:xfrm>
          <a:custGeom>
            <a:avLst/>
            <a:gdLst/>
            <a:ahLst/>
            <a:cxnLst/>
            <a:rect l="l" t="t" r="r" b="b"/>
            <a:pathLst>
              <a:path w="4634610" h="7315198">
                <a:moveTo>
                  <a:pt x="0" y="0"/>
                </a:moveTo>
                <a:lnTo>
                  <a:pt x="4634610" y="0"/>
                </a:lnTo>
                <a:lnTo>
                  <a:pt x="4634610" y="7315198"/>
                </a:lnTo>
                <a:lnTo>
                  <a:pt x="0" y="7315198"/>
                </a:lnTo>
                <a:lnTo>
                  <a:pt x="0" y="0"/>
                </a:lnTo>
                <a:close/>
              </a:path>
            </a:pathLst>
          </a:custGeom>
          <a:blipFill>
            <a:blip r:embed="rId2">
              <a:extLst>
                <a:ext uri="{96DAC541-7B7A-43D3-8B79-37D633B846F1}">
                  <asvg:svgBlip xmlns:asvg="http://schemas.microsoft.com/office/drawing/2016/SVG/main" r:embed="rId3"/>
                </a:ext>
              </a:extLst>
            </a:blip>
            <a:stretch>
              <a:fillRect r="-37350" b="103"/>
            </a:stretch>
          </a:blipFill>
        </p:spPr>
      </p:sp>
      <p:grpSp>
        <p:nvGrpSpPr>
          <p:cNvPr id="3" name="Group 3"/>
          <p:cNvGrpSpPr/>
          <p:nvPr/>
        </p:nvGrpSpPr>
        <p:grpSpPr>
          <a:xfrm>
            <a:off x="0" y="6574"/>
            <a:ext cx="18288000" cy="228600"/>
            <a:chOff x="0" y="0"/>
            <a:chExt cx="24384000" cy="304800"/>
          </a:xfrm>
        </p:grpSpPr>
        <p:sp>
          <p:nvSpPr>
            <p:cNvPr id="4" name="Freeform 4"/>
            <p:cNvSpPr/>
            <p:nvPr/>
          </p:nvSpPr>
          <p:spPr>
            <a:xfrm>
              <a:off x="0" y="0"/>
              <a:ext cx="24384000" cy="304800"/>
            </a:xfrm>
            <a:custGeom>
              <a:avLst/>
              <a:gdLst/>
              <a:ahLst/>
              <a:cxnLst/>
              <a:rect l="l" t="t" r="r" b="b"/>
              <a:pathLst>
                <a:path w="24384000" h="304800">
                  <a:moveTo>
                    <a:pt x="0" y="0"/>
                  </a:moveTo>
                  <a:lnTo>
                    <a:pt x="24384000" y="0"/>
                  </a:lnTo>
                  <a:lnTo>
                    <a:pt x="24384000" y="304800"/>
                  </a:lnTo>
                  <a:lnTo>
                    <a:pt x="0" y="304800"/>
                  </a:lnTo>
                  <a:close/>
                </a:path>
              </a:pathLst>
            </a:custGeom>
            <a:solidFill>
              <a:srgbClr val="BED6DA">
                <a:alpha val="49804"/>
              </a:srgbClr>
            </a:solidFill>
          </p:spPr>
        </p:sp>
      </p:grpSp>
      <p:grpSp>
        <p:nvGrpSpPr>
          <p:cNvPr id="5" name="Group 5"/>
          <p:cNvGrpSpPr/>
          <p:nvPr/>
        </p:nvGrpSpPr>
        <p:grpSpPr>
          <a:xfrm>
            <a:off x="1165860" y="3140964"/>
            <a:ext cx="7106604" cy="5664708"/>
            <a:chOff x="0" y="0"/>
            <a:chExt cx="9475472" cy="7552944"/>
          </a:xfrm>
        </p:grpSpPr>
        <p:sp>
          <p:nvSpPr>
            <p:cNvPr id="6" name="Freeform 6"/>
            <p:cNvSpPr/>
            <p:nvPr/>
          </p:nvSpPr>
          <p:spPr>
            <a:xfrm>
              <a:off x="0" y="0"/>
              <a:ext cx="9475470" cy="7552944"/>
            </a:xfrm>
            <a:custGeom>
              <a:avLst/>
              <a:gdLst/>
              <a:ahLst/>
              <a:cxnLst/>
              <a:rect l="l" t="t" r="r" b="b"/>
              <a:pathLst>
                <a:path w="9475470" h="7552944">
                  <a:moveTo>
                    <a:pt x="0" y="0"/>
                  </a:moveTo>
                  <a:lnTo>
                    <a:pt x="9475470" y="0"/>
                  </a:lnTo>
                  <a:lnTo>
                    <a:pt x="9475470" y="7552944"/>
                  </a:lnTo>
                  <a:lnTo>
                    <a:pt x="0" y="7552944"/>
                  </a:lnTo>
                  <a:close/>
                </a:path>
              </a:pathLst>
            </a:custGeom>
            <a:solidFill>
              <a:srgbClr val="F2F2F2"/>
            </a:solidFill>
          </p:spPr>
        </p:sp>
        <p:sp>
          <p:nvSpPr>
            <p:cNvPr id="7" name="TextBox 7"/>
            <p:cNvSpPr txBox="1"/>
            <p:nvPr/>
          </p:nvSpPr>
          <p:spPr>
            <a:xfrm>
              <a:off x="0" y="85725"/>
              <a:ext cx="9475472" cy="7467219"/>
            </a:xfrm>
            <a:prstGeom prst="rect">
              <a:avLst/>
            </a:prstGeom>
          </p:spPr>
          <p:txBody>
            <a:bodyPr lIns="50800" tIns="50800" rIns="50800" bIns="50800" rtlCol="0" anchor="t"/>
            <a:lstStyle/>
            <a:p>
              <a:pPr algn="l">
                <a:lnSpc>
                  <a:spcPct val="150000"/>
                </a:lnSpc>
              </a:pPr>
              <a:r>
                <a:rPr lang="en-US" sz="3607" b="1" dirty="0" err="1">
                  <a:solidFill>
                    <a:srgbClr val="4A7A82"/>
                  </a:solidFill>
                  <a:latin typeface="Arimo" panose="020B0604020202020204" charset="0"/>
                  <a:ea typeface="Arimo" panose="020B0604020202020204" charset="0"/>
                  <a:cs typeface="Arimo" panose="020B0604020202020204" charset="0"/>
                  <a:sym typeface="Arimo Bold"/>
                </a:rPr>
                <a:t>Çocuklara</a:t>
              </a:r>
              <a:r>
                <a:rPr lang="en-US" sz="3607" b="1" dirty="0">
                  <a:solidFill>
                    <a:srgbClr val="4A7A82"/>
                  </a:solidFill>
                  <a:latin typeface="Arimo" panose="020B0604020202020204" charset="0"/>
                  <a:ea typeface="Arimo" panose="020B0604020202020204" charset="0"/>
                  <a:cs typeface="Arimo" panose="020B0604020202020204" charset="0"/>
                  <a:sym typeface="Arimo Bold"/>
                </a:rPr>
                <a:t> </a:t>
              </a:r>
              <a:r>
                <a:rPr lang="en-US" sz="3607" b="1" dirty="0" err="1">
                  <a:solidFill>
                    <a:srgbClr val="4A7A82"/>
                  </a:solidFill>
                  <a:latin typeface="Arimo" panose="020B0604020202020204" charset="0"/>
                  <a:ea typeface="Arimo" panose="020B0604020202020204" charset="0"/>
                  <a:cs typeface="Arimo" panose="020B0604020202020204" charset="0"/>
                  <a:sym typeface="Arimo Bold"/>
                </a:rPr>
                <a:t>yönelik</a:t>
              </a:r>
              <a:r>
                <a:rPr lang="en-US" sz="3607" b="1" dirty="0">
                  <a:solidFill>
                    <a:srgbClr val="4A7A82"/>
                  </a:solidFill>
                  <a:latin typeface="Arimo" panose="020B0604020202020204" charset="0"/>
                  <a:ea typeface="Arimo" panose="020B0604020202020204" charset="0"/>
                  <a:cs typeface="Arimo" panose="020B0604020202020204" charset="0"/>
                  <a:sym typeface="Arimo Bold"/>
                </a:rPr>
                <a:t> </a:t>
              </a:r>
              <a:r>
                <a:rPr lang="en-US" sz="3607" b="1" dirty="0" err="1">
                  <a:solidFill>
                    <a:srgbClr val="4A7A82"/>
                  </a:solidFill>
                  <a:latin typeface="Arimo" panose="020B0604020202020204" charset="0"/>
                  <a:ea typeface="Arimo" panose="020B0604020202020204" charset="0"/>
                  <a:cs typeface="Arimo" panose="020B0604020202020204" charset="0"/>
                  <a:sym typeface="Arimo Bold"/>
                </a:rPr>
                <a:t>şiddet</a:t>
              </a:r>
              <a:r>
                <a:rPr lang="en-US" sz="3607" b="1" dirty="0">
                  <a:solidFill>
                    <a:srgbClr val="4A7A82"/>
                  </a:solidFill>
                  <a:latin typeface="Arimo" panose="020B0604020202020204" charset="0"/>
                  <a:ea typeface="Arimo" panose="020B0604020202020204" charset="0"/>
                  <a:cs typeface="Arimo" panose="020B0604020202020204" charset="0"/>
                  <a:sym typeface="Arimo Bold"/>
                </a:rPr>
                <a:t> </a:t>
              </a:r>
              <a:r>
                <a:rPr lang="en-US" sz="3607" b="1" dirty="0" err="1">
                  <a:solidFill>
                    <a:srgbClr val="4A7A82"/>
                  </a:solidFill>
                  <a:latin typeface="Arimo" panose="020B0604020202020204" charset="0"/>
                  <a:ea typeface="Arimo" panose="020B0604020202020204" charset="0"/>
                  <a:cs typeface="Arimo" panose="020B0604020202020204" charset="0"/>
                  <a:sym typeface="Arimo Bold"/>
                </a:rPr>
                <a:t>beş</a:t>
              </a:r>
              <a:r>
                <a:rPr lang="en-US" sz="3607" b="1" dirty="0">
                  <a:solidFill>
                    <a:srgbClr val="4A7A82"/>
                  </a:solidFill>
                  <a:latin typeface="Arimo" panose="020B0604020202020204" charset="0"/>
                  <a:ea typeface="Arimo" panose="020B0604020202020204" charset="0"/>
                  <a:cs typeface="Arimo" panose="020B0604020202020204" charset="0"/>
                  <a:sym typeface="Arimo Bold"/>
                </a:rPr>
                <a:t> </a:t>
              </a:r>
              <a:r>
                <a:rPr lang="en-US" sz="3607" b="1" dirty="0" err="1">
                  <a:solidFill>
                    <a:srgbClr val="4A7A82"/>
                  </a:solidFill>
                  <a:latin typeface="Arimo" panose="020B0604020202020204" charset="0"/>
                  <a:ea typeface="Arimo" panose="020B0604020202020204" charset="0"/>
                  <a:cs typeface="Arimo" panose="020B0604020202020204" charset="0"/>
                  <a:sym typeface="Arimo Bold"/>
                </a:rPr>
                <a:t>alanda</a:t>
              </a:r>
              <a:r>
                <a:rPr lang="en-US" sz="3607" b="1" dirty="0">
                  <a:solidFill>
                    <a:srgbClr val="4A7A82"/>
                  </a:solidFill>
                  <a:latin typeface="Arimo" panose="020B0604020202020204" charset="0"/>
                  <a:ea typeface="Arimo" panose="020B0604020202020204" charset="0"/>
                  <a:cs typeface="Arimo" panose="020B0604020202020204" charset="0"/>
                  <a:sym typeface="Arimo Bold"/>
                </a:rPr>
                <a:t> </a:t>
              </a:r>
              <a:r>
                <a:rPr lang="en-US" sz="3607" b="1" dirty="0" err="1">
                  <a:solidFill>
                    <a:srgbClr val="4A7A82"/>
                  </a:solidFill>
                  <a:latin typeface="Arimo" panose="020B0604020202020204" charset="0"/>
                  <a:ea typeface="Arimo" panose="020B0604020202020204" charset="0"/>
                  <a:cs typeface="Arimo" panose="020B0604020202020204" charset="0"/>
                  <a:sym typeface="Arimo Bold"/>
                </a:rPr>
                <a:t>görülebilmektedir</a:t>
              </a:r>
              <a:r>
                <a:rPr lang="en-US" sz="3607" b="1" dirty="0">
                  <a:solidFill>
                    <a:srgbClr val="4A7A82"/>
                  </a:solidFill>
                  <a:latin typeface="Arimo" panose="020B0604020202020204" charset="0"/>
                  <a:ea typeface="Arimo" panose="020B0604020202020204" charset="0"/>
                  <a:cs typeface="Arimo" panose="020B0604020202020204" charset="0"/>
                  <a:sym typeface="Arimo Bold"/>
                </a:rPr>
                <a:t>. </a:t>
              </a:r>
              <a:r>
                <a:rPr lang="en-US" sz="3607" b="1" dirty="0" err="1">
                  <a:solidFill>
                    <a:srgbClr val="4A7A82"/>
                  </a:solidFill>
                  <a:latin typeface="Arimo" panose="020B0604020202020204" charset="0"/>
                  <a:ea typeface="Arimo" panose="020B0604020202020204" charset="0"/>
                  <a:cs typeface="Arimo" panose="020B0604020202020204" charset="0"/>
                  <a:sym typeface="Arimo Bold"/>
                </a:rPr>
                <a:t>Bunlar</a:t>
              </a:r>
              <a:r>
                <a:rPr lang="en-US" sz="3607" b="1" dirty="0">
                  <a:solidFill>
                    <a:srgbClr val="4A7A82"/>
                  </a:solidFill>
                  <a:latin typeface="Arimo" panose="020B0604020202020204" charset="0"/>
                  <a:ea typeface="Arimo" panose="020B0604020202020204" charset="0"/>
                  <a:cs typeface="Arimo" panose="020B0604020202020204" charset="0"/>
                  <a:sym typeface="Arimo Bold"/>
                </a:rPr>
                <a:t>;</a:t>
              </a:r>
            </a:p>
            <a:p>
              <a:pPr marL="552426" lvl="1" indent="-276213" algn="l">
                <a:lnSpc>
                  <a:spcPct val="150000"/>
                </a:lnSpc>
                <a:buFont typeface="Arial"/>
                <a:buChar char="•"/>
              </a:pPr>
              <a:r>
                <a:rPr lang="en-US" sz="3052" b="1" dirty="0" err="1">
                  <a:solidFill>
                    <a:srgbClr val="465557"/>
                  </a:solidFill>
                  <a:latin typeface="Arimo" panose="020B0604020202020204" charset="0"/>
                  <a:ea typeface="Arimo" panose="020B0604020202020204" charset="0"/>
                  <a:cs typeface="Arimo" panose="020B0604020202020204" charset="0"/>
                  <a:sym typeface="Arimo Bold"/>
                </a:rPr>
                <a:t>Fiziksel</a:t>
              </a:r>
              <a:r>
                <a:rPr lang="en-US" sz="3052" b="1" dirty="0">
                  <a:solidFill>
                    <a:srgbClr val="465557"/>
                  </a:solidFill>
                  <a:latin typeface="Arimo" panose="020B0604020202020204" charset="0"/>
                  <a:ea typeface="Arimo" panose="020B0604020202020204" charset="0"/>
                  <a:cs typeface="Arimo" panose="020B0604020202020204" charset="0"/>
                  <a:sym typeface="Arimo Bold"/>
                </a:rPr>
                <a:t> </a:t>
              </a:r>
              <a:r>
                <a:rPr lang="en-US" sz="3052" b="1" dirty="0" err="1">
                  <a:solidFill>
                    <a:srgbClr val="465557"/>
                  </a:solidFill>
                  <a:latin typeface="Arimo" panose="020B0604020202020204" charset="0"/>
                  <a:ea typeface="Arimo" panose="020B0604020202020204" charset="0"/>
                  <a:cs typeface="Arimo" panose="020B0604020202020204" charset="0"/>
                  <a:sym typeface="Arimo Bold"/>
                </a:rPr>
                <a:t>Şiddet</a:t>
              </a:r>
              <a:endParaRPr lang="en-US" sz="3052" b="1" dirty="0">
                <a:solidFill>
                  <a:srgbClr val="465557"/>
                </a:solidFill>
                <a:latin typeface="Arimo" panose="020B0604020202020204" charset="0"/>
                <a:ea typeface="Arimo" panose="020B0604020202020204" charset="0"/>
                <a:cs typeface="Arimo" panose="020B0604020202020204" charset="0"/>
                <a:sym typeface="Arimo Bold"/>
              </a:endParaRPr>
            </a:p>
            <a:p>
              <a:pPr marL="552426" lvl="1" indent="-276213" algn="l">
                <a:lnSpc>
                  <a:spcPct val="150000"/>
                </a:lnSpc>
                <a:buFont typeface="Arial"/>
                <a:buChar char="•"/>
              </a:pPr>
              <a:r>
                <a:rPr lang="en-US" sz="3052" b="1" dirty="0" err="1">
                  <a:solidFill>
                    <a:srgbClr val="465557"/>
                  </a:solidFill>
                  <a:latin typeface="Arimo" panose="020B0604020202020204" charset="0"/>
                  <a:ea typeface="Arimo" panose="020B0604020202020204" charset="0"/>
                  <a:cs typeface="Arimo" panose="020B0604020202020204" charset="0"/>
                  <a:sym typeface="Arimo Bold"/>
                </a:rPr>
                <a:t>Psikolojik</a:t>
              </a:r>
              <a:r>
                <a:rPr lang="en-US" sz="3052" b="1" dirty="0">
                  <a:solidFill>
                    <a:srgbClr val="465557"/>
                  </a:solidFill>
                  <a:latin typeface="Arimo" panose="020B0604020202020204" charset="0"/>
                  <a:ea typeface="Arimo" panose="020B0604020202020204" charset="0"/>
                  <a:cs typeface="Arimo" panose="020B0604020202020204" charset="0"/>
                  <a:sym typeface="Arimo Bold"/>
                </a:rPr>
                <a:t> </a:t>
              </a:r>
              <a:r>
                <a:rPr lang="en-US" sz="3052" b="1" dirty="0" err="1">
                  <a:solidFill>
                    <a:srgbClr val="465557"/>
                  </a:solidFill>
                  <a:latin typeface="Arimo" panose="020B0604020202020204" charset="0"/>
                  <a:ea typeface="Arimo" panose="020B0604020202020204" charset="0"/>
                  <a:cs typeface="Arimo" panose="020B0604020202020204" charset="0"/>
                  <a:sym typeface="Arimo Bold"/>
                </a:rPr>
                <a:t>Şiddet</a:t>
              </a:r>
              <a:endParaRPr lang="en-US" sz="3052" b="1" dirty="0">
                <a:solidFill>
                  <a:srgbClr val="465557"/>
                </a:solidFill>
                <a:latin typeface="Arimo" panose="020B0604020202020204" charset="0"/>
                <a:ea typeface="Arimo" panose="020B0604020202020204" charset="0"/>
                <a:cs typeface="Arimo" panose="020B0604020202020204" charset="0"/>
                <a:sym typeface="Arimo Bold"/>
              </a:endParaRPr>
            </a:p>
            <a:p>
              <a:pPr marL="552426" lvl="1" indent="-276213" algn="l">
                <a:lnSpc>
                  <a:spcPct val="150000"/>
                </a:lnSpc>
                <a:buFont typeface="Arial"/>
                <a:buChar char="•"/>
              </a:pPr>
              <a:r>
                <a:rPr lang="en-US" sz="3052" b="1" dirty="0" err="1">
                  <a:solidFill>
                    <a:srgbClr val="465557"/>
                  </a:solidFill>
                  <a:latin typeface="Arimo" panose="020B0604020202020204" charset="0"/>
                  <a:ea typeface="Arimo" panose="020B0604020202020204" charset="0"/>
                  <a:cs typeface="Arimo" panose="020B0604020202020204" charset="0"/>
                  <a:sym typeface="Arimo Bold"/>
                </a:rPr>
                <a:t>Cinsel</a:t>
              </a:r>
              <a:r>
                <a:rPr lang="en-US" sz="3052" b="1" dirty="0">
                  <a:solidFill>
                    <a:srgbClr val="465557"/>
                  </a:solidFill>
                  <a:latin typeface="Arimo" panose="020B0604020202020204" charset="0"/>
                  <a:ea typeface="Arimo" panose="020B0604020202020204" charset="0"/>
                  <a:cs typeface="Arimo" panose="020B0604020202020204" charset="0"/>
                  <a:sym typeface="Arimo Bold"/>
                </a:rPr>
                <a:t> </a:t>
              </a:r>
              <a:r>
                <a:rPr lang="en-US" sz="3052" b="1" dirty="0" err="1">
                  <a:solidFill>
                    <a:srgbClr val="465557"/>
                  </a:solidFill>
                  <a:latin typeface="Arimo" panose="020B0604020202020204" charset="0"/>
                  <a:ea typeface="Arimo" panose="020B0604020202020204" charset="0"/>
                  <a:cs typeface="Arimo" panose="020B0604020202020204" charset="0"/>
                  <a:sym typeface="Arimo Bold"/>
                </a:rPr>
                <a:t>Şiddet</a:t>
              </a:r>
              <a:endParaRPr lang="en-US" sz="3052" b="1" dirty="0">
                <a:solidFill>
                  <a:srgbClr val="465557"/>
                </a:solidFill>
                <a:latin typeface="Arimo" panose="020B0604020202020204" charset="0"/>
                <a:ea typeface="Arimo" panose="020B0604020202020204" charset="0"/>
                <a:cs typeface="Arimo" panose="020B0604020202020204" charset="0"/>
                <a:sym typeface="Arimo Bold"/>
              </a:endParaRPr>
            </a:p>
            <a:p>
              <a:pPr marL="552426" lvl="1" indent="-276213" algn="l">
                <a:lnSpc>
                  <a:spcPct val="150000"/>
                </a:lnSpc>
                <a:buFont typeface="Arial"/>
                <a:buChar char="•"/>
              </a:pPr>
              <a:r>
                <a:rPr lang="en-US" sz="3052" b="1" dirty="0" err="1">
                  <a:solidFill>
                    <a:srgbClr val="465557"/>
                  </a:solidFill>
                  <a:latin typeface="Arimo" panose="020B0604020202020204" charset="0"/>
                  <a:ea typeface="Arimo" panose="020B0604020202020204" charset="0"/>
                  <a:cs typeface="Arimo" panose="020B0604020202020204" charset="0"/>
                  <a:sym typeface="Arimo Bold"/>
                </a:rPr>
                <a:t>Ekonomik</a:t>
              </a:r>
              <a:r>
                <a:rPr lang="en-US" sz="3052" b="1" dirty="0">
                  <a:solidFill>
                    <a:srgbClr val="465557"/>
                  </a:solidFill>
                  <a:latin typeface="Arimo" panose="020B0604020202020204" charset="0"/>
                  <a:ea typeface="Arimo" panose="020B0604020202020204" charset="0"/>
                  <a:cs typeface="Arimo" panose="020B0604020202020204" charset="0"/>
                  <a:sym typeface="Arimo Bold"/>
                </a:rPr>
                <a:t> </a:t>
              </a:r>
              <a:r>
                <a:rPr lang="en-US" sz="3052" b="1" dirty="0" err="1">
                  <a:solidFill>
                    <a:srgbClr val="465557"/>
                  </a:solidFill>
                  <a:latin typeface="Arimo" panose="020B0604020202020204" charset="0"/>
                  <a:ea typeface="Arimo" panose="020B0604020202020204" charset="0"/>
                  <a:cs typeface="Arimo" panose="020B0604020202020204" charset="0"/>
                  <a:sym typeface="Arimo Bold"/>
                </a:rPr>
                <a:t>Şiddet</a:t>
              </a:r>
              <a:endParaRPr lang="en-US" sz="3052" b="1" dirty="0">
                <a:solidFill>
                  <a:srgbClr val="465557"/>
                </a:solidFill>
                <a:latin typeface="Arimo" panose="020B0604020202020204" charset="0"/>
                <a:ea typeface="Arimo" panose="020B0604020202020204" charset="0"/>
                <a:cs typeface="Arimo" panose="020B0604020202020204" charset="0"/>
                <a:sym typeface="Arimo Bold"/>
              </a:endParaRPr>
            </a:p>
            <a:p>
              <a:pPr marL="552426" lvl="1" indent="-276213" algn="l">
                <a:lnSpc>
                  <a:spcPct val="150000"/>
                </a:lnSpc>
                <a:buFont typeface="Arial"/>
                <a:buChar char="•"/>
              </a:pPr>
              <a:r>
                <a:rPr lang="en-US" sz="3052" b="1" dirty="0" err="1">
                  <a:solidFill>
                    <a:srgbClr val="465557"/>
                  </a:solidFill>
                  <a:latin typeface="Arimo" panose="020B0604020202020204" charset="0"/>
                  <a:ea typeface="Arimo" panose="020B0604020202020204" charset="0"/>
                  <a:cs typeface="Arimo" panose="020B0604020202020204" charset="0"/>
                  <a:sym typeface="Arimo Bold"/>
                </a:rPr>
                <a:t>Siber</a:t>
              </a:r>
              <a:r>
                <a:rPr lang="en-US" sz="3052" b="1" dirty="0">
                  <a:solidFill>
                    <a:srgbClr val="465557"/>
                  </a:solidFill>
                  <a:latin typeface="Arimo" panose="020B0604020202020204" charset="0"/>
                  <a:ea typeface="Arimo" panose="020B0604020202020204" charset="0"/>
                  <a:cs typeface="Arimo" panose="020B0604020202020204" charset="0"/>
                  <a:sym typeface="Arimo Bold"/>
                </a:rPr>
                <a:t> </a:t>
              </a:r>
              <a:r>
                <a:rPr lang="en-US" sz="3052" b="1" dirty="0" err="1">
                  <a:solidFill>
                    <a:srgbClr val="465557"/>
                  </a:solidFill>
                  <a:latin typeface="Arimo" panose="020B0604020202020204" charset="0"/>
                  <a:ea typeface="Arimo" panose="020B0604020202020204" charset="0"/>
                  <a:cs typeface="Arimo" panose="020B0604020202020204" charset="0"/>
                  <a:sym typeface="Arimo Bold"/>
                </a:rPr>
                <a:t>Zorbalık’tır</a:t>
              </a:r>
              <a:r>
                <a:rPr lang="en-US" sz="3052" b="1" dirty="0">
                  <a:solidFill>
                    <a:srgbClr val="465557"/>
                  </a:solidFill>
                  <a:latin typeface="Arimo" panose="020B0604020202020204" charset="0"/>
                  <a:ea typeface="Arimo" panose="020B0604020202020204" charset="0"/>
                  <a:cs typeface="Arimo" panose="020B0604020202020204" charset="0"/>
                  <a:sym typeface="Arimo Bold"/>
                </a:rPr>
                <a:t>.</a:t>
              </a:r>
            </a:p>
            <a:p>
              <a:pPr marL="552426" lvl="1" indent="-276213" algn="l">
                <a:lnSpc>
                  <a:spcPts val="2637"/>
                </a:lnSpc>
              </a:pPr>
              <a:endParaRPr lang="en-US" sz="3052" b="1" dirty="0">
                <a:solidFill>
                  <a:srgbClr val="465557"/>
                </a:solidFill>
                <a:latin typeface="Arimo Bold"/>
                <a:ea typeface="Arimo Bold"/>
                <a:cs typeface="Arimo Bold"/>
                <a:sym typeface="Arimo Bold"/>
              </a:endParaRPr>
            </a:p>
          </p:txBody>
        </p:sp>
      </p:grpSp>
      <p:sp>
        <p:nvSpPr>
          <p:cNvPr id="8" name="Freeform 8" descr="Ai Oluşturuldu, Kabadayı, Zorbalık"/>
          <p:cNvSpPr/>
          <p:nvPr/>
        </p:nvSpPr>
        <p:spPr>
          <a:xfrm>
            <a:off x="9284016" y="3140964"/>
            <a:ext cx="7106604" cy="5664708"/>
          </a:xfrm>
          <a:custGeom>
            <a:avLst/>
            <a:gdLst/>
            <a:ahLst/>
            <a:cxnLst/>
            <a:rect l="l" t="t" r="r" b="b"/>
            <a:pathLst>
              <a:path w="7106604" h="5664708">
                <a:moveTo>
                  <a:pt x="0" y="0"/>
                </a:moveTo>
                <a:lnTo>
                  <a:pt x="7106604" y="0"/>
                </a:lnTo>
                <a:lnTo>
                  <a:pt x="7106604" y="5664708"/>
                </a:lnTo>
                <a:lnTo>
                  <a:pt x="0" y="5664708"/>
                </a:lnTo>
                <a:lnTo>
                  <a:pt x="0" y="0"/>
                </a:lnTo>
                <a:close/>
              </a:path>
            </a:pathLst>
          </a:custGeom>
          <a:blipFill>
            <a:blip r:embed="rId4"/>
            <a:stretch>
              <a:fillRect b="-25454"/>
            </a:stretch>
          </a:blipFill>
        </p:spPr>
      </p:sp>
      <p:sp>
        <p:nvSpPr>
          <p:cNvPr id="9" name="Freeform 9"/>
          <p:cNvSpPr/>
          <p:nvPr/>
        </p:nvSpPr>
        <p:spPr>
          <a:xfrm>
            <a:off x="1295400" y="661999"/>
            <a:ext cx="15224760" cy="1723442"/>
          </a:xfrm>
          <a:custGeom>
            <a:avLst/>
            <a:gdLst/>
            <a:ahLst/>
            <a:cxnLst/>
            <a:rect l="l" t="t" r="r" b="b"/>
            <a:pathLst>
              <a:path w="15224760" h="1723442">
                <a:moveTo>
                  <a:pt x="0" y="0"/>
                </a:moveTo>
                <a:lnTo>
                  <a:pt x="15224760" y="0"/>
                </a:lnTo>
                <a:lnTo>
                  <a:pt x="15224760" y="1723442"/>
                </a:lnTo>
                <a:lnTo>
                  <a:pt x="0" y="1723442"/>
                </a:lnTo>
                <a:lnTo>
                  <a:pt x="0" y="0"/>
                </a:lnTo>
                <a:close/>
              </a:path>
            </a:pathLst>
          </a:custGeom>
          <a:blipFill>
            <a:blip r:embed="rId5"/>
            <a:stretch>
              <a:fillRect t="-17358" b="-17358"/>
            </a:stretch>
          </a:blipFill>
        </p:spPr>
      </p:sp>
      <p:sp>
        <p:nvSpPr>
          <p:cNvPr id="10" name="TextBox 10"/>
          <p:cNvSpPr txBox="1"/>
          <p:nvPr/>
        </p:nvSpPr>
        <p:spPr>
          <a:xfrm>
            <a:off x="13007340" y="9561195"/>
            <a:ext cx="3931920" cy="475298"/>
          </a:xfrm>
          <a:prstGeom prst="rect">
            <a:avLst/>
          </a:prstGeom>
        </p:spPr>
        <p:txBody>
          <a:bodyPr lIns="0" tIns="0" rIns="0" bIns="0" rtlCol="0" anchor="t">
            <a:spAutoFit/>
          </a:bodyPr>
          <a:lstStyle/>
          <a:p>
            <a:pPr algn="r">
              <a:lnSpc>
                <a:spcPts val="1800"/>
              </a:lnSpc>
            </a:pPr>
            <a:r>
              <a:rPr lang="en-US" sz="1500" spc="225">
                <a:solidFill>
                  <a:srgbClr val="4A5656"/>
                </a:solidFill>
                <a:latin typeface="Arimo"/>
                <a:ea typeface="Arimo"/>
                <a:cs typeface="Arimo"/>
                <a:sym typeface="Arimo"/>
              </a:rPr>
              <a:t>4</a:t>
            </a:r>
          </a:p>
        </p:txBody>
      </p:sp>
    </p:spTree>
    <p:extLst>
      <p:ext uri="{BB962C8B-B14F-4D97-AF65-F5344CB8AC3E}">
        <p14:creationId xmlns:p14="http://schemas.microsoft.com/office/powerpoint/2010/main" val="33585195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4441214" y="0"/>
            <a:ext cx="2001481" cy="10287000"/>
            <a:chOff x="0" y="0"/>
            <a:chExt cx="2668642" cy="13716000"/>
          </a:xfrm>
        </p:grpSpPr>
        <p:sp>
          <p:nvSpPr>
            <p:cNvPr id="3" name="Freeform 3"/>
            <p:cNvSpPr/>
            <p:nvPr/>
          </p:nvSpPr>
          <p:spPr>
            <a:xfrm>
              <a:off x="0" y="0"/>
              <a:ext cx="2668651" cy="13716000"/>
            </a:xfrm>
            <a:custGeom>
              <a:avLst/>
              <a:gdLst/>
              <a:ahLst/>
              <a:cxnLst/>
              <a:rect l="l" t="t" r="r" b="b"/>
              <a:pathLst>
                <a:path w="2668651" h="13716000">
                  <a:moveTo>
                    <a:pt x="0" y="0"/>
                  </a:moveTo>
                  <a:lnTo>
                    <a:pt x="2668651" y="0"/>
                  </a:lnTo>
                  <a:lnTo>
                    <a:pt x="2668651" y="13716000"/>
                  </a:lnTo>
                  <a:lnTo>
                    <a:pt x="0" y="13716000"/>
                  </a:lnTo>
                  <a:close/>
                </a:path>
              </a:pathLst>
            </a:custGeom>
            <a:solidFill>
              <a:srgbClr val="BED6DA">
                <a:alpha val="49804"/>
              </a:srgbClr>
            </a:solidFill>
          </p:spPr>
        </p:sp>
      </p:grpSp>
      <p:sp>
        <p:nvSpPr>
          <p:cNvPr id="4" name="Freeform 4"/>
          <p:cNvSpPr/>
          <p:nvPr/>
        </p:nvSpPr>
        <p:spPr>
          <a:xfrm>
            <a:off x="13919740" y="4735710"/>
            <a:ext cx="3657600" cy="3105150"/>
          </a:xfrm>
          <a:custGeom>
            <a:avLst/>
            <a:gdLst/>
            <a:ahLst/>
            <a:cxnLst/>
            <a:rect l="l" t="t" r="r" b="b"/>
            <a:pathLst>
              <a:path w="3657600" h="3105150">
                <a:moveTo>
                  <a:pt x="0" y="0"/>
                </a:moveTo>
                <a:lnTo>
                  <a:pt x="3657600" y="0"/>
                </a:lnTo>
                <a:lnTo>
                  <a:pt x="3657600" y="3105150"/>
                </a:lnTo>
                <a:lnTo>
                  <a:pt x="0" y="3105150"/>
                </a:lnTo>
                <a:lnTo>
                  <a:pt x="0" y="0"/>
                </a:lnTo>
                <a:close/>
              </a:path>
            </a:pathLst>
          </a:custGeom>
          <a:blipFill>
            <a:blip r:embed="rId2">
              <a:extLst>
                <a:ext uri="{96DAC541-7B7A-43D3-8B79-37D633B846F1}">
                  <asvg:svgBlip xmlns:asvg="http://schemas.microsoft.com/office/drawing/2016/SVG/main" r:embed="rId3"/>
                </a:ext>
              </a:extLst>
            </a:blip>
            <a:stretch>
              <a:fillRect t="-153" b="-153"/>
            </a:stretch>
          </a:blipFill>
        </p:spPr>
      </p:sp>
      <p:sp>
        <p:nvSpPr>
          <p:cNvPr id="5" name="Freeform 5"/>
          <p:cNvSpPr/>
          <p:nvPr/>
        </p:nvSpPr>
        <p:spPr>
          <a:xfrm>
            <a:off x="0" y="5925699"/>
            <a:ext cx="4508706" cy="3336543"/>
          </a:xfrm>
          <a:custGeom>
            <a:avLst/>
            <a:gdLst/>
            <a:ahLst/>
            <a:cxnLst/>
            <a:rect l="l" t="t" r="r" b="b"/>
            <a:pathLst>
              <a:path w="4508706" h="3336543">
                <a:moveTo>
                  <a:pt x="0" y="0"/>
                </a:moveTo>
                <a:lnTo>
                  <a:pt x="4508706" y="0"/>
                </a:lnTo>
                <a:lnTo>
                  <a:pt x="4508706" y="3336543"/>
                </a:lnTo>
                <a:lnTo>
                  <a:pt x="0" y="3336543"/>
                </a:lnTo>
                <a:lnTo>
                  <a:pt x="0" y="0"/>
                </a:lnTo>
                <a:close/>
              </a:path>
            </a:pathLst>
          </a:custGeom>
          <a:blipFill>
            <a:blip r:embed="rId4">
              <a:extLst>
                <a:ext uri="{96DAC541-7B7A-43D3-8B79-37D633B846F1}">
                  <asvg:svgBlip xmlns:asvg="http://schemas.microsoft.com/office/drawing/2016/SVG/main" r:embed="rId5"/>
                </a:ext>
              </a:extLst>
            </a:blip>
            <a:stretch>
              <a:fillRect l="-40678" b="-338"/>
            </a:stretch>
          </a:blipFill>
        </p:spPr>
      </p:sp>
      <p:sp>
        <p:nvSpPr>
          <p:cNvPr id="6" name="TextBox 6"/>
          <p:cNvSpPr txBox="1"/>
          <p:nvPr/>
        </p:nvSpPr>
        <p:spPr>
          <a:xfrm>
            <a:off x="1097081" y="2933700"/>
            <a:ext cx="10585404" cy="6463308"/>
          </a:xfrm>
          <a:prstGeom prst="rect">
            <a:avLst/>
          </a:prstGeom>
        </p:spPr>
        <p:txBody>
          <a:bodyPr wrap="square" lIns="0" tIns="0" rIns="0" bIns="0" rtlCol="0" anchor="t">
            <a:spAutoFit/>
          </a:bodyPr>
          <a:lstStyle/>
          <a:p>
            <a:pPr algn="l">
              <a:lnSpc>
                <a:spcPts val="3600"/>
              </a:lnSpc>
            </a:pPr>
            <a:r>
              <a:rPr lang="en-US" sz="3000" b="1" dirty="0" err="1">
                <a:solidFill>
                  <a:srgbClr val="2C618C"/>
                </a:solidFill>
                <a:latin typeface="Arimo Bold"/>
                <a:ea typeface="Arimo Bold"/>
                <a:cs typeface="Arimo Bold"/>
                <a:sym typeface="Arimo Bold"/>
              </a:rPr>
              <a:t>Fiziksel</a:t>
            </a:r>
            <a:r>
              <a:rPr lang="en-US" sz="3000" b="1" dirty="0">
                <a:solidFill>
                  <a:srgbClr val="2C618C"/>
                </a:solidFill>
                <a:latin typeface="Arimo Bold"/>
                <a:ea typeface="Arimo Bold"/>
                <a:cs typeface="Arimo Bold"/>
                <a:sym typeface="Arimo Bold"/>
              </a:rPr>
              <a:t> </a:t>
            </a:r>
            <a:r>
              <a:rPr lang="en-US" sz="3000" b="1" dirty="0" err="1">
                <a:solidFill>
                  <a:srgbClr val="2C618C"/>
                </a:solidFill>
                <a:latin typeface="Arimo Bold"/>
                <a:ea typeface="Arimo Bold"/>
                <a:cs typeface="Arimo Bold"/>
                <a:sym typeface="Arimo Bold"/>
              </a:rPr>
              <a:t>Şiddet</a:t>
            </a:r>
            <a:r>
              <a:rPr lang="en-US" sz="3000" b="1" dirty="0">
                <a:solidFill>
                  <a:srgbClr val="2C618C"/>
                </a:solidFill>
                <a:latin typeface="Arimo Bold"/>
                <a:ea typeface="Arimo Bold"/>
                <a:cs typeface="Arimo Bold"/>
                <a:sym typeface="Arimo Bold"/>
              </a:rPr>
              <a:t>: </a:t>
            </a:r>
            <a:r>
              <a:rPr lang="en-US" sz="3000" dirty="0" err="1">
                <a:solidFill>
                  <a:srgbClr val="2C618C"/>
                </a:solidFill>
                <a:latin typeface="Arimo"/>
                <a:ea typeface="Arimo"/>
                <a:cs typeface="Arimo"/>
                <a:sym typeface="Arimo"/>
              </a:rPr>
              <a:t>Çocuğun</a:t>
            </a:r>
            <a:r>
              <a:rPr lang="en-US" sz="3000" dirty="0">
                <a:solidFill>
                  <a:srgbClr val="2C618C"/>
                </a:solidFill>
                <a:latin typeface="Arimo"/>
                <a:ea typeface="Arimo"/>
                <a:cs typeface="Arimo"/>
                <a:sym typeface="Arimo"/>
              </a:rPr>
              <a:t> </a:t>
            </a:r>
            <a:r>
              <a:rPr lang="en-US" sz="3000" dirty="0" err="1">
                <a:solidFill>
                  <a:srgbClr val="2C618C"/>
                </a:solidFill>
                <a:latin typeface="Arimo"/>
                <a:ea typeface="Arimo"/>
                <a:cs typeface="Arimo"/>
                <a:sym typeface="Arimo"/>
              </a:rPr>
              <a:t>bedenine</a:t>
            </a:r>
            <a:r>
              <a:rPr lang="en-US" sz="3000" dirty="0">
                <a:solidFill>
                  <a:srgbClr val="2C618C"/>
                </a:solidFill>
                <a:latin typeface="Arimo"/>
                <a:ea typeface="Arimo"/>
                <a:cs typeface="Arimo"/>
                <a:sym typeface="Arimo"/>
              </a:rPr>
              <a:t> </a:t>
            </a:r>
            <a:r>
              <a:rPr lang="en-US" sz="3000" dirty="0" err="1">
                <a:solidFill>
                  <a:srgbClr val="2C618C"/>
                </a:solidFill>
                <a:latin typeface="Arimo"/>
                <a:ea typeface="Arimo"/>
                <a:cs typeface="Arimo"/>
                <a:sym typeface="Arimo"/>
              </a:rPr>
              <a:t>yönelik</a:t>
            </a:r>
            <a:r>
              <a:rPr lang="en-US" sz="3000" dirty="0">
                <a:solidFill>
                  <a:srgbClr val="2C618C"/>
                </a:solidFill>
                <a:latin typeface="Arimo"/>
                <a:ea typeface="Arimo"/>
                <a:cs typeface="Arimo"/>
                <a:sym typeface="Arimo"/>
              </a:rPr>
              <a:t> </a:t>
            </a:r>
            <a:r>
              <a:rPr lang="en-US" sz="3000" dirty="0" err="1">
                <a:solidFill>
                  <a:srgbClr val="2C618C"/>
                </a:solidFill>
                <a:latin typeface="Arimo"/>
                <a:ea typeface="Arimo"/>
                <a:cs typeface="Arimo"/>
                <a:sym typeface="Arimo"/>
              </a:rPr>
              <a:t>ve</a:t>
            </a:r>
            <a:r>
              <a:rPr lang="en-US" sz="3000" dirty="0">
                <a:solidFill>
                  <a:srgbClr val="2C618C"/>
                </a:solidFill>
                <a:latin typeface="Arimo"/>
                <a:ea typeface="Arimo"/>
                <a:cs typeface="Arimo"/>
                <a:sym typeface="Arimo"/>
              </a:rPr>
              <a:t> </a:t>
            </a:r>
            <a:r>
              <a:rPr lang="en-US" sz="3000" dirty="0" err="1">
                <a:solidFill>
                  <a:srgbClr val="2C618C"/>
                </a:solidFill>
                <a:latin typeface="Arimo"/>
                <a:ea typeface="Arimo"/>
                <a:cs typeface="Arimo"/>
                <a:sym typeface="Arimo"/>
              </a:rPr>
              <a:t>bedensel</a:t>
            </a:r>
            <a:r>
              <a:rPr lang="en-US" sz="3000" dirty="0">
                <a:solidFill>
                  <a:srgbClr val="2C618C"/>
                </a:solidFill>
                <a:latin typeface="Arimo"/>
                <a:ea typeface="Arimo"/>
                <a:cs typeface="Arimo"/>
                <a:sym typeface="Arimo"/>
              </a:rPr>
              <a:t> </a:t>
            </a:r>
            <a:r>
              <a:rPr lang="en-US" sz="3000" dirty="0" err="1">
                <a:solidFill>
                  <a:srgbClr val="2C618C"/>
                </a:solidFill>
                <a:latin typeface="Arimo"/>
                <a:ea typeface="Arimo"/>
                <a:cs typeface="Arimo"/>
                <a:sym typeface="Arimo"/>
              </a:rPr>
              <a:t>olarak</a:t>
            </a:r>
            <a:r>
              <a:rPr lang="en-US" sz="3000" dirty="0">
                <a:solidFill>
                  <a:srgbClr val="2C618C"/>
                </a:solidFill>
                <a:latin typeface="Arimo"/>
                <a:ea typeface="Arimo"/>
                <a:cs typeface="Arimo"/>
                <a:sym typeface="Arimo"/>
              </a:rPr>
              <a:t> </a:t>
            </a:r>
            <a:r>
              <a:rPr lang="en-US" sz="3000" dirty="0" err="1">
                <a:solidFill>
                  <a:srgbClr val="2C618C"/>
                </a:solidFill>
                <a:latin typeface="Arimo"/>
                <a:ea typeface="Arimo"/>
                <a:cs typeface="Arimo"/>
                <a:sym typeface="Arimo"/>
              </a:rPr>
              <a:t>zarar</a:t>
            </a:r>
            <a:r>
              <a:rPr lang="en-US" sz="3000" dirty="0">
                <a:solidFill>
                  <a:srgbClr val="2C618C"/>
                </a:solidFill>
                <a:latin typeface="Arimo"/>
                <a:ea typeface="Arimo"/>
                <a:cs typeface="Arimo"/>
                <a:sym typeface="Arimo"/>
              </a:rPr>
              <a:t> </a:t>
            </a:r>
            <a:r>
              <a:rPr lang="en-US" sz="3000" dirty="0" err="1">
                <a:solidFill>
                  <a:srgbClr val="2C618C"/>
                </a:solidFill>
                <a:latin typeface="Arimo"/>
                <a:ea typeface="Arimo"/>
                <a:cs typeface="Arimo"/>
                <a:sym typeface="Arimo"/>
              </a:rPr>
              <a:t>görmesine</a:t>
            </a:r>
            <a:r>
              <a:rPr lang="en-US" sz="3000" dirty="0">
                <a:solidFill>
                  <a:srgbClr val="2C618C"/>
                </a:solidFill>
                <a:latin typeface="Arimo"/>
                <a:ea typeface="Arimo"/>
                <a:cs typeface="Arimo"/>
                <a:sym typeface="Arimo"/>
              </a:rPr>
              <a:t> </a:t>
            </a:r>
            <a:r>
              <a:rPr lang="en-US" sz="3000" dirty="0" err="1">
                <a:solidFill>
                  <a:srgbClr val="2C618C"/>
                </a:solidFill>
                <a:latin typeface="Arimo"/>
                <a:ea typeface="Arimo"/>
                <a:cs typeface="Arimo"/>
                <a:sym typeface="Arimo"/>
              </a:rPr>
              <a:t>yol</a:t>
            </a:r>
            <a:r>
              <a:rPr lang="en-US" sz="3000" dirty="0">
                <a:solidFill>
                  <a:srgbClr val="2C618C"/>
                </a:solidFill>
                <a:latin typeface="Arimo"/>
                <a:ea typeface="Arimo"/>
                <a:cs typeface="Arimo"/>
                <a:sym typeface="Arimo"/>
              </a:rPr>
              <a:t> </a:t>
            </a:r>
            <a:r>
              <a:rPr lang="en-US" sz="3000" dirty="0" err="1">
                <a:solidFill>
                  <a:srgbClr val="2C618C"/>
                </a:solidFill>
                <a:latin typeface="Arimo"/>
                <a:ea typeface="Arimo"/>
                <a:cs typeface="Arimo"/>
                <a:sym typeface="Arimo"/>
              </a:rPr>
              <a:t>açan</a:t>
            </a:r>
            <a:r>
              <a:rPr lang="en-US" sz="3000" dirty="0">
                <a:solidFill>
                  <a:srgbClr val="2C618C"/>
                </a:solidFill>
                <a:latin typeface="Arimo"/>
                <a:ea typeface="Arimo"/>
                <a:cs typeface="Arimo"/>
                <a:sym typeface="Arimo"/>
              </a:rPr>
              <a:t> her </a:t>
            </a:r>
            <a:r>
              <a:rPr lang="en-US" sz="3000" dirty="0" err="1">
                <a:solidFill>
                  <a:srgbClr val="2C618C"/>
                </a:solidFill>
                <a:latin typeface="Arimo"/>
                <a:ea typeface="Arimo"/>
                <a:cs typeface="Arimo"/>
                <a:sym typeface="Arimo"/>
              </a:rPr>
              <a:t>türlü</a:t>
            </a:r>
            <a:r>
              <a:rPr lang="en-US" sz="3000" dirty="0">
                <a:solidFill>
                  <a:srgbClr val="2C618C"/>
                </a:solidFill>
                <a:latin typeface="Arimo"/>
                <a:ea typeface="Arimo"/>
                <a:cs typeface="Arimo"/>
                <a:sym typeface="Arimo"/>
              </a:rPr>
              <a:t> </a:t>
            </a:r>
            <a:r>
              <a:rPr lang="en-US" sz="3000" dirty="0" err="1">
                <a:solidFill>
                  <a:srgbClr val="2C618C"/>
                </a:solidFill>
                <a:latin typeface="Arimo"/>
                <a:ea typeface="Arimo"/>
                <a:cs typeface="Arimo"/>
                <a:sym typeface="Arimo"/>
              </a:rPr>
              <a:t>davranış</a:t>
            </a:r>
            <a:r>
              <a:rPr lang="en-US" sz="3000" dirty="0">
                <a:solidFill>
                  <a:srgbClr val="2C618C"/>
                </a:solidFill>
                <a:latin typeface="Arimo"/>
                <a:ea typeface="Arimo"/>
                <a:cs typeface="Arimo"/>
                <a:sym typeface="Arimo"/>
              </a:rPr>
              <a:t> </a:t>
            </a:r>
            <a:r>
              <a:rPr lang="en-US" sz="3000" dirty="0" err="1">
                <a:solidFill>
                  <a:srgbClr val="2C618C"/>
                </a:solidFill>
                <a:latin typeface="Arimo"/>
                <a:ea typeface="Arimo"/>
                <a:cs typeface="Arimo"/>
                <a:sym typeface="Arimo"/>
              </a:rPr>
              <a:t>fiziksel</a:t>
            </a:r>
            <a:r>
              <a:rPr lang="en-US" sz="3000" dirty="0">
                <a:solidFill>
                  <a:srgbClr val="2C618C"/>
                </a:solidFill>
                <a:latin typeface="Arimo"/>
                <a:ea typeface="Arimo"/>
                <a:cs typeface="Arimo"/>
                <a:sym typeface="Arimo"/>
              </a:rPr>
              <a:t> </a:t>
            </a:r>
            <a:r>
              <a:rPr lang="en-US" sz="3000" dirty="0" err="1">
                <a:solidFill>
                  <a:srgbClr val="2C618C"/>
                </a:solidFill>
                <a:latin typeface="Arimo"/>
                <a:ea typeface="Arimo"/>
                <a:cs typeface="Arimo"/>
                <a:sym typeface="Arimo"/>
              </a:rPr>
              <a:t>şiddet</a:t>
            </a:r>
            <a:r>
              <a:rPr lang="en-US" sz="3000" dirty="0">
                <a:solidFill>
                  <a:srgbClr val="2C618C"/>
                </a:solidFill>
                <a:latin typeface="Arimo"/>
                <a:ea typeface="Arimo"/>
                <a:cs typeface="Arimo"/>
                <a:sym typeface="Arimo"/>
              </a:rPr>
              <a:t> </a:t>
            </a:r>
            <a:r>
              <a:rPr lang="en-US" sz="3000" dirty="0" err="1">
                <a:solidFill>
                  <a:srgbClr val="2C618C"/>
                </a:solidFill>
                <a:latin typeface="Arimo"/>
                <a:ea typeface="Arimo"/>
                <a:cs typeface="Arimo"/>
                <a:sym typeface="Arimo"/>
              </a:rPr>
              <a:t>olarak</a:t>
            </a:r>
            <a:r>
              <a:rPr lang="en-US" sz="3000" dirty="0">
                <a:solidFill>
                  <a:srgbClr val="2C618C"/>
                </a:solidFill>
                <a:latin typeface="Arimo"/>
                <a:ea typeface="Arimo"/>
                <a:cs typeface="Arimo"/>
                <a:sym typeface="Arimo"/>
              </a:rPr>
              <a:t> </a:t>
            </a:r>
            <a:r>
              <a:rPr lang="en-US" sz="3000" dirty="0" err="1">
                <a:solidFill>
                  <a:srgbClr val="2C618C"/>
                </a:solidFill>
                <a:latin typeface="Arimo"/>
                <a:ea typeface="Arimo"/>
                <a:cs typeface="Arimo"/>
                <a:sym typeface="Arimo"/>
              </a:rPr>
              <a:t>tanımlanabilir</a:t>
            </a:r>
            <a:r>
              <a:rPr lang="en-US" sz="3000" dirty="0">
                <a:solidFill>
                  <a:srgbClr val="2C618C"/>
                </a:solidFill>
                <a:latin typeface="Arimo"/>
                <a:ea typeface="Arimo"/>
                <a:cs typeface="Arimo"/>
                <a:sym typeface="Arimo"/>
              </a:rPr>
              <a:t>. Bu </a:t>
            </a:r>
            <a:r>
              <a:rPr lang="en-US" sz="3000" dirty="0" err="1">
                <a:solidFill>
                  <a:srgbClr val="2C618C"/>
                </a:solidFill>
                <a:latin typeface="Arimo"/>
                <a:ea typeface="Arimo"/>
                <a:cs typeface="Arimo"/>
                <a:sym typeface="Arimo"/>
              </a:rPr>
              <a:t>davranışlar</a:t>
            </a:r>
            <a:r>
              <a:rPr lang="en-US" sz="3000" dirty="0">
                <a:solidFill>
                  <a:srgbClr val="2C618C"/>
                </a:solidFill>
                <a:latin typeface="Arimo"/>
                <a:ea typeface="Arimo"/>
                <a:cs typeface="Arimo"/>
                <a:sym typeface="Arimo"/>
              </a:rPr>
              <a:t>; </a:t>
            </a:r>
            <a:r>
              <a:rPr lang="en-US" sz="3000" dirty="0" err="1">
                <a:solidFill>
                  <a:srgbClr val="2C618C"/>
                </a:solidFill>
                <a:latin typeface="Arimo"/>
                <a:ea typeface="Arimo"/>
                <a:cs typeface="Arimo"/>
                <a:sym typeface="Arimo"/>
              </a:rPr>
              <a:t>tekme-tokat</a:t>
            </a:r>
            <a:r>
              <a:rPr lang="en-US" sz="3000" dirty="0">
                <a:solidFill>
                  <a:srgbClr val="2C618C"/>
                </a:solidFill>
                <a:latin typeface="Arimo"/>
                <a:ea typeface="Arimo"/>
                <a:cs typeface="Arimo"/>
                <a:sym typeface="Arimo"/>
              </a:rPr>
              <a:t> </a:t>
            </a:r>
            <a:r>
              <a:rPr lang="en-US" sz="3000" dirty="0" err="1">
                <a:solidFill>
                  <a:srgbClr val="2C618C"/>
                </a:solidFill>
                <a:latin typeface="Arimo"/>
                <a:ea typeface="Arimo"/>
                <a:cs typeface="Arimo"/>
                <a:sym typeface="Arimo"/>
              </a:rPr>
              <a:t>atmak</a:t>
            </a:r>
            <a:r>
              <a:rPr lang="en-US" sz="3000" dirty="0">
                <a:solidFill>
                  <a:srgbClr val="2C618C"/>
                </a:solidFill>
                <a:latin typeface="Arimo"/>
                <a:ea typeface="Arimo"/>
                <a:cs typeface="Arimo"/>
                <a:sym typeface="Arimo"/>
              </a:rPr>
              <a:t>, </a:t>
            </a:r>
            <a:r>
              <a:rPr lang="en-US" sz="3000" dirty="0" err="1">
                <a:solidFill>
                  <a:srgbClr val="2C618C"/>
                </a:solidFill>
                <a:latin typeface="Arimo"/>
                <a:ea typeface="Arimo"/>
                <a:cs typeface="Arimo"/>
                <a:sym typeface="Arimo"/>
              </a:rPr>
              <a:t>dövmek</a:t>
            </a:r>
            <a:r>
              <a:rPr lang="en-US" sz="3000" dirty="0">
                <a:solidFill>
                  <a:srgbClr val="2C618C"/>
                </a:solidFill>
                <a:latin typeface="Arimo"/>
                <a:ea typeface="Arimo"/>
                <a:cs typeface="Arimo"/>
                <a:sym typeface="Arimo"/>
              </a:rPr>
              <a:t>, </a:t>
            </a:r>
            <a:r>
              <a:rPr lang="en-US" sz="3000" dirty="0" err="1">
                <a:solidFill>
                  <a:srgbClr val="2C618C"/>
                </a:solidFill>
                <a:latin typeface="Arimo"/>
                <a:ea typeface="Arimo"/>
                <a:cs typeface="Arimo"/>
                <a:sym typeface="Arimo"/>
              </a:rPr>
              <a:t>elini-kolunu</a:t>
            </a:r>
            <a:r>
              <a:rPr lang="en-US" sz="3000" dirty="0">
                <a:solidFill>
                  <a:srgbClr val="2C618C"/>
                </a:solidFill>
                <a:latin typeface="Arimo"/>
                <a:ea typeface="Arimo"/>
                <a:cs typeface="Arimo"/>
                <a:sym typeface="Arimo"/>
              </a:rPr>
              <a:t> </a:t>
            </a:r>
            <a:r>
              <a:rPr lang="en-US" sz="3000" dirty="0" err="1">
                <a:solidFill>
                  <a:srgbClr val="2C618C"/>
                </a:solidFill>
                <a:latin typeface="Arimo"/>
                <a:ea typeface="Arimo"/>
                <a:cs typeface="Arimo"/>
                <a:sym typeface="Arimo"/>
              </a:rPr>
              <a:t>bükmek</a:t>
            </a:r>
            <a:r>
              <a:rPr lang="en-US" sz="3000" dirty="0">
                <a:solidFill>
                  <a:srgbClr val="2C618C"/>
                </a:solidFill>
                <a:latin typeface="Arimo"/>
                <a:ea typeface="Arimo"/>
                <a:cs typeface="Arimo"/>
                <a:sym typeface="Arimo"/>
              </a:rPr>
              <a:t>, </a:t>
            </a:r>
            <a:r>
              <a:rPr lang="en-US" sz="3000" dirty="0" err="1">
                <a:solidFill>
                  <a:srgbClr val="2C618C"/>
                </a:solidFill>
                <a:latin typeface="Arimo"/>
                <a:ea typeface="Arimo"/>
                <a:cs typeface="Arimo"/>
                <a:sym typeface="Arimo"/>
              </a:rPr>
              <a:t>itmek</a:t>
            </a:r>
            <a:r>
              <a:rPr lang="en-US" sz="3000" dirty="0">
                <a:solidFill>
                  <a:srgbClr val="2C618C"/>
                </a:solidFill>
                <a:latin typeface="Arimo"/>
                <a:ea typeface="Arimo"/>
                <a:cs typeface="Arimo"/>
                <a:sym typeface="Arimo"/>
              </a:rPr>
              <a:t>, </a:t>
            </a:r>
            <a:r>
              <a:rPr lang="en-US" sz="3000" dirty="0" err="1">
                <a:solidFill>
                  <a:srgbClr val="2C618C"/>
                </a:solidFill>
                <a:latin typeface="Arimo"/>
                <a:ea typeface="Arimo"/>
                <a:cs typeface="Arimo"/>
                <a:sym typeface="Arimo"/>
              </a:rPr>
              <a:t>ısırmak</a:t>
            </a:r>
            <a:r>
              <a:rPr lang="en-US" sz="3000" dirty="0">
                <a:solidFill>
                  <a:srgbClr val="2C618C"/>
                </a:solidFill>
                <a:latin typeface="Arimo"/>
                <a:ea typeface="Arimo"/>
                <a:cs typeface="Arimo"/>
                <a:sym typeface="Arimo"/>
              </a:rPr>
              <a:t>, </a:t>
            </a:r>
            <a:r>
              <a:rPr lang="en-US" sz="3000" dirty="0" err="1">
                <a:solidFill>
                  <a:srgbClr val="2C618C"/>
                </a:solidFill>
                <a:latin typeface="Arimo"/>
                <a:ea typeface="Arimo"/>
                <a:cs typeface="Arimo"/>
                <a:sym typeface="Arimo"/>
              </a:rPr>
              <a:t>tükürmek</a:t>
            </a:r>
            <a:r>
              <a:rPr lang="en-US" sz="3000" dirty="0">
                <a:solidFill>
                  <a:srgbClr val="2C618C"/>
                </a:solidFill>
                <a:latin typeface="Arimo"/>
                <a:ea typeface="Arimo"/>
                <a:cs typeface="Arimo"/>
                <a:sym typeface="Arimo"/>
              </a:rPr>
              <a:t>, her </a:t>
            </a:r>
            <a:r>
              <a:rPr lang="en-US" sz="3000" dirty="0" err="1">
                <a:solidFill>
                  <a:srgbClr val="2C618C"/>
                </a:solidFill>
                <a:latin typeface="Arimo"/>
                <a:ea typeface="Arimo"/>
                <a:cs typeface="Arimo"/>
                <a:sym typeface="Arimo"/>
              </a:rPr>
              <a:t>türlü</a:t>
            </a:r>
            <a:r>
              <a:rPr lang="en-US" sz="3000" dirty="0">
                <a:solidFill>
                  <a:srgbClr val="2C618C"/>
                </a:solidFill>
                <a:latin typeface="Arimo"/>
                <a:ea typeface="Arimo"/>
                <a:cs typeface="Arimo"/>
                <a:sym typeface="Arimo"/>
              </a:rPr>
              <a:t> </a:t>
            </a:r>
            <a:r>
              <a:rPr lang="en-US" sz="3000" dirty="0" err="1">
                <a:solidFill>
                  <a:srgbClr val="2C618C"/>
                </a:solidFill>
                <a:latin typeface="Arimo"/>
                <a:ea typeface="Arimo"/>
                <a:cs typeface="Arimo"/>
                <a:sym typeface="Arimo"/>
              </a:rPr>
              <a:t>fiziksel</a:t>
            </a:r>
            <a:r>
              <a:rPr lang="en-US" sz="3000" dirty="0">
                <a:solidFill>
                  <a:srgbClr val="2C618C"/>
                </a:solidFill>
                <a:latin typeface="Arimo"/>
                <a:ea typeface="Arimo"/>
                <a:cs typeface="Arimo"/>
                <a:sym typeface="Arimo"/>
              </a:rPr>
              <a:t> </a:t>
            </a:r>
            <a:r>
              <a:rPr lang="en-US" sz="3000" dirty="0" err="1">
                <a:solidFill>
                  <a:srgbClr val="2C618C"/>
                </a:solidFill>
                <a:latin typeface="Arimo"/>
                <a:ea typeface="Arimo"/>
                <a:cs typeface="Arimo"/>
                <a:sym typeface="Arimo"/>
              </a:rPr>
              <a:t>cezadır</a:t>
            </a:r>
            <a:r>
              <a:rPr lang="en-US" sz="3000" dirty="0">
                <a:solidFill>
                  <a:srgbClr val="2C618C"/>
                </a:solidFill>
                <a:latin typeface="Arimo"/>
                <a:ea typeface="Arimo"/>
                <a:cs typeface="Arimo"/>
                <a:sym typeface="Arimo"/>
              </a:rPr>
              <a:t>.</a:t>
            </a:r>
            <a:endParaRPr lang="tr-TR" sz="3000" dirty="0">
              <a:solidFill>
                <a:srgbClr val="2C618C"/>
              </a:solidFill>
              <a:latin typeface="Arimo"/>
              <a:ea typeface="Arimo"/>
              <a:cs typeface="Arimo"/>
              <a:sym typeface="Arimo"/>
            </a:endParaRPr>
          </a:p>
          <a:p>
            <a:pPr algn="l">
              <a:lnSpc>
                <a:spcPts val="3600"/>
              </a:lnSpc>
            </a:pPr>
            <a:endParaRPr lang="en-US" sz="3000" dirty="0">
              <a:solidFill>
                <a:srgbClr val="2C618C"/>
              </a:solidFill>
              <a:latin typeface="Arimo"/>
              <a:ea typeface="Arimo"/>
              <a:cs typeface="Arimo"/>
              <a:sym typeface="Arimo"/>
            </a:endParaRPr>
          </a:p>
          <a:p>
            <a:pPr algn="l">
              <a:lnSpc>
                <a:spcPts val="3600"/>
              </a:lnSpc>
            </a:pPr>
            <a:r>
              <a:rPr lang="en-US" sz="3000" b="1" dirty="0" err="1">
                <a:solidFill>
                  <a:srgbClr val="2C618C"/>
                </a:solidFill>
                <a:latin typeface="Arimo Bold"/>
                <a:ea typeface="Arimo Bold"/>
                <a:cs typeface="Arimo Bold"/>
                <a:sym typeface="Arimo Bold"/>
              </a:rPr>
              <a:t>Psikolojik</a:t>
            </a:r>
            <a:r>
              <a:rPr lang="en-US" sz="3000" b="1" dirty="0">
                <a:solidFill>
                  <a:srgbClr val="2C618C"/>
                </a:solidFill>
                <a:latin typeface="Arimo Bold"/>
                <a:ea typeface="Arimo Bold"/>
                <a:cs typeface="Arimo Bold"/>
                <a:sym typeface="Arimo Bold"/>
              </a:rPr>
              <a:t> </a:t>
            </a:r>
            <a:r>
              <a:rPr lang="en-US" sz="3000" b="1" dirty="0" err="1">
                <a:solidFill>
                  <a:srgbClr val="2C618C"/>
                </a:solidFill>
                <a:latin typeface="Arimo Bold"/>
                <a:ea typeface="Arimo Bold"/>
                <a:cs typeface="Arimo Bold"/>
                <a:sym typeface="Arimo Bold"/>
              </a:rPr>
              <a:t>Şiddet</a:t>
            </a:r>
            <a:r>
              <a:rPr lang="en-US" sz="3000" b="1" dirty="0">
                <a:solidFill>
                  <a:srgbClr val="2C618C"/>
                </a:solidFill>
                <a:latin typeface="Arimo Bold"/>
                <a:ea typeface="Arimo Bold"/>
                <a:cs typeface="Arimo Bold"/>
                <a:sym typeface="Arimo Bold"/>
              </a:rPr>
              <a:t>: </a:t>
            </a:r>
            <a:r>
              <a:rPr lang="en-US" sz="3000" dirty="0" err="1">
                <a:solidFill>
                  <a:srgbClr val="2C618C"/>
                </a:solidFill>
                <a:latin typeface="Arimo"/>
                <a:ea typeface="Arimo"/>
                <a:cs typeface="Arimo"/>
                <a:sym typeface="Arimo"/>
              </a:rPr>
              <a:t>Korkutmak</a:t>
            </a:r>
            <a:r>
              <a:rPr lang="en-US" sz="3000" dirty="0">
                <a:solidFill>
                  <a:srgbClr val="2C618C"/>
                </a:solidFill>
                <a:latin typeface="Arimo"/>
                <a:ea typeface="Arimo"/>
                <a:cs typeface="Arimo"/>
                <a:sym typeface="Arimo"/>
              </a:rPr>
              <a:t>, </a:t>
            </a:r>
            <a:r>
              <a:rPr lang="en-US" sz="3000" dirty="0" err="1">
                <a:solidFill>
                  <a:srgbClr val="2C618C"/>
                </a:solidFill>
                <a:latin typeface="Arimo"/>
                <a:ea typeface="Arimo"/>
                <a:cs typeface="Arimo"/>
                <a:sym typeface="Arimo"/>
              </a:rPr>
              <a:t>tehdit</a:t>
            </a:r>
            <a:r>
              <a:rPr lang="en-US" sz="3000" dirty="0">
                <a:solidFill>
                  <a:srgbClr val="2C618C"/>
                </a:solidFill>
                <a:latin typeface="Arimo"/>
                <a:ea typeface="Arimo"/>
                <a:cs typeface="Arimo"/>
                <a:sym typeface="Arimo"/>
              </a:rPr>
              <a:t> </a:t>
            </a:r>
            <a:r>
              <a:rPr lang="en-US" sz="3000" dirty="0" err="1">
                <a:solidFill>
                  <a:srgbClr val="2C618C"/>
                </a:solidFill>
                <a:latin typeface="Arimo"/>
                <a:ea typeface="Arimo"/>
                <a:cs typeface="Arimo"/>
                <a:sym typeface="Arimo"/>
              </a:rPr>
              <a:t>etmek</a:t>
            </a:r>
            <a:r>
              <a:rPr lang="en-US" sz="3000" dirty="0">
                <a:solidFill>
                  <a:srgbClr val="2C618C"/>
                </a:solidFill>
                <a:latin typeface="Arimo"/>
                <a:ea typeface="Arimo"/>
                <a:cs typeface="Arimo"/>
                <a:sym typeface="Arimo"/>
              </a:rPr>
              <a:t>, </a:t>
            </a:r>
            <a:r>
              <a:rPr lang="en-US" sz="3000" dirty="0" err="1">
                <a:solidFill>
                  <a:srgbClr val="2C618C"/>
                </a:solidFill>
                <a:latin typeface="Arimo"/>
                <a:ea typeface="Arimo"/>
                <a:cs typeface="Arimo"/>
                <a:sym typeface="Arimo"/>
              </a:rPr>
              <a:t>aşağılamak</a:t>
            </a:r>
            <a:r>
              <a:rPr lang="en-US" sz="3000" dirty="0">
                <a:solidFill>
                  <a:srgbClr val="2C618C"/>
                </a:solidFill>
                <a:latin typeface="Arimo"/>
                <a:ea typeface="Arimo"/>
                <a:cs typeface="Arimo"/>
                <a:sym typeface="Arimo"/>
              </a:rPr>
              <a:t>, </a:t>
            </a:r>
            <a:r>
              <a:rPr lang="en-US" sz="3000" dirty="0" err="1">
                <a:solidFill>
                  <a:srgbClr val="2C618C"/>
                </a:solidFill>
                <a:latin typeface="Arimo"/>
                <a:ea typeface="Arimo"/>
                <a:cs typeface="Arimo"/>
                <a:sym typeface="Arimo"/>
              </a:rPr>
              <a:t>reddetmek</a:t>
            </a:r>
            <a:r>
              <a:rPr lang="en-US" sz="3000" dirty="0">
                <a:solidFill>
                  <a:srgbClr val="2C618C"/>
                </a:solidFill>
                <a:latin typeface="Arimo"/>
                <a:ea typeface="Arimo"/>
                <a:cs typeface="Arimo"/>
                <a:sym typeface="Arimo"/>
              </a:rPr>
              <a:t>, </a:t>
            </a:r>
            <a:r>
              <a:rPr lang="en-US" sz="3000" dirty="0" err="1">
                <a:solidFill>
                  <a:srgbClr val="2C618C"/>
                </a:solidFill>
                <a:latin typeface="Arimo"/>
                <a:ea typeface="Arimo"/>
                <a:cs typeface="Arimo"/>
                <a:sym typeface="Arimo"/>
              </a:rPr>
              <a:t>küfür</a:t>
            </a:r>
            <a:r>
              <a:rPr lang="en-US" sz="3000" dirty="0">
                <a:solidFill>
                  <a:srgbClr val="2C618C"/>
                </a:solidFill>
                <a:latin typeface="Arimo"/>
                <a:ea typeface="Arimo"/>
                <a:cs typeface="Arimo"/>
                <a:sym typeface="Arimo"/>
              </a:rPr>
              <a:t> </a:t>
            </a:r>
            <a:r>
              <a:rPr lang="en-US" sz="3000" dirty="0" err="1">
                <a:solidFill>
                  <a:srgbClr val="2C618C"/>
                </a:solidFill>
                <a:latin typeface="Arimo"/>
                <a:ea typeface="Arimo"/>
                <a:cs typeface="Arimo"/>
                <a:sym typeface="Arimo"/>
              </a:rPr>
              <a:t>etmek</a:t>
            </a:r>
            <a:r>
              <a:rPr lang="en-US" sz="3000" dirty="0">
                <a:solidFill>
                  <a:srgbClr val="2C618C"/>
                </a:solidFill>
                <a:latin typeface="Arimo"/>
                <a:ea typeface="Arimo"/>
                <a:cs typeface="Arimo"/>
                <a:sym typeface="Arimo"/>
              </a:rPr>
              <a:t>, </a:t>
            </a:r>
            <a:r>
              <a:rPr lang="en-US" sz="3000" dirty="0" err="1">
                <a:solidFill>
                  <a:srgbClr val="2C618C"/>
                </a:solidFill>
                <a:latin typeface="Arimo"/>
                <a:ea typeface="Arimo"/>
                <a:cs typeface="Arimo"/>
                <a:sym typeface="Arimo"/>
              </a:rPr>
              <a:t>küçümsemek</a:t>
            </a:r>
            <a:r>
              <a:rPr lang="en-US" sz="3000" dirty="0">
                <a:solidFill>
                  <a:srgbClr val="2C618C"/>
                </a:solidFill>
                <a:latin typeface="Arimo"/>
                <a:ea typeface="Arimo"/>
                <a:cs typeface="Arimo"/>
                <a:sym typeface="Arimo"/>
              </a:rPr>
              <a:t>, </a:t>
            </a:r>
            <a:r>
              <a:rPr lang="en-US" sz="3000" dirty="0" err="1">
                <a:solidFill>
                  <a:srgbClr val="2C618C"/>
                </a:solidFill>
                <a:latin typeface="Arimo"/>
                <a:ea typeface="Arimo"/>
                <a:cs typeface="Arimo"/>
                <a:sym typeface="Arimo"/>
              </a:rPr>
              <a:t>hakaret</a:t>
            </a:r>
            <a:r>
              <a:rPr lang="en-US" sz="3000" dirty="0">
                <a:solidFill>
                  <a:srgbClr val="2C618C"/>
                </a:solidFill>
                <a:latin typeface="Arimo"/>
                <a:ea typeface="Arimo"/>
                <a:cs typeface="Arimo"/>
                <a:sym typeface="Arimo"/>
              </a:rPr>
              <a:t> </a:t>
            </a:r>
            <a:r>
              <a:rPr lang="en-US" sz="3000" dirty="0" err="1">
                <a:solidFill>
                  <a:srgbClr val="2C618C"/>
                </a:solidFill>
                <a:latin typeface="Arimo"/>
                <a:ea typeface="Arimo"/>
                <a:cs typeface="Arimo"/>
                <a:sym typeface="Arimo"/>
              </a:rPr>
              <a:t>etmek</a:t>
            </a:r>
            <a:r>
              <a:rPr lang="en-US" sz="3000" dirty="0">
                <a:solidFill>
                  <a:srgbClr val="2C618C"/>
                </a:solidFill>
                <a:latin typeface="Arimo"/>
                <a:ea typeface="Arimo"/>
                <a:cs typeface="Arimo"/>
                <a:sym typeface="Arimo"/>
              </a:rPr>
              <a:t>, </a:t>
            </a:r>
            <a:r>
              <a:rPr lang="en-US" sz="3000" dirty="0" err="1">
                <a:solidFill>
                  <a:srgbClr val="2C618C"/>
                </a:solidFill>
                <a:latin typeface="Arimo"/>
                <a:ea typeface="Arimo"/>
                <a:cs typeface="Arimo"/>
                <a:sym typeface="Arimo"/>
              </a:rPr>
              <a:t>isim</a:t>
            </a:r>
            <a:r>
              <a:rPr lang="en-US" sz="3000" dirty="0">
                <a:solidFill>
                  <a:srgbClr val="2C618C"/>
                </a:solidFill>
                <a:latin typeface="Arimo"/>
                <a:ea typeface="Arimo"/>
                <a:cs typeface="Arimo"/>
                <a:sym typeface="Arimo"/>
              </a:rPr>
              <a:t> </a:t>
            </a:r>
            <a:r>
              <a:rPr lang="en-US" sz="3000" dirty="0" err="1">
                <a:solidFill>
                  <a:srgbClr val="2C618C"/>
                </a:solidFill>
                <a:latin typeface="Arimo"/>
                <a:ea typeface="Arimo"/>
                <a:cs typeface="Arimo"/>
                <a:sym typeface="Arimo"/>
              </a:rPr>
              <a:t>takmak</a:t>
            </a:r>
            <a:r>
              <a:rPr lang="en-US" sz="3000" dirty="0">
                <a:solidFill>
                  <a:srgbClr val="2C618C"/>
                </a:solidFill>
                <a:latin typeface="Arimo"/>
                <a:ea typeface="Arimo"/>
                <a:cs typeface="Arimo"/>
                <a:sym typeface="Arimo"/>
              </a:rPr>
              <a:t> </a:t>
            </a:r>
            <a:r>
              <a:rPr lang="en-US" sz="3000" dirty="0" err="1">
                <a:solidFill>
                  <a:srgbClr val="2C618C"/>
                </a:solidFill>
                <a:latin typeface="Arimo"/>
                <a:ea typeface="Arimo"/>
                <a:cs typeface="Arimo"/>
                <a:sym typeface="Arimo"/>
              </a:rPr>
              <a:t>gibi</a:t>
            </a:r>
            <a:r>
              <a:rPr lang="en-US" sz="3000" dirty="0">
                <a:solidFill>
                  <a:srgbClr val="2C618C"/>
                </a:solidFill>
                <a:latin typeface="Arimo"/>
                <a:ea typeface="Arimo"/>
                <a:cs typeface="Arimo"/>
                <a:sym typeface="Arimo"/>
              </a:rPr>
              <a:t> </a:t>
            </a:r>
            <a:r>
              <a:rPr lang="en-US" sz="3000" dirty="0" err="1">
                <a:solidFill>
                  <a:srgbClr val="2C618C"/>
                </a:solidFill>
                <a:latin typeface="Arimo"/>
                <a:ea typeface="Arimo"/>
                <a:cs typeface="Arimo"/>
                <a:sym typeface="Arimo"/>
              </a:rPr>
              <a:t>bireyin</a:t>
            </a:r>
            <a:r>
              <a:rPr lang="en-US" sz="3000" dirty="0">
                <a:solidFill>
                  <a:srgbClr val="2C618C"/>
                </a:solidFill>
                <a:latin typeface="Arimo"/>
                <a:ea typeface="Arimo"/>
                <a:cs typeface="Arimo"/>
                <a:sym typeface="Arimo"/>
              </a:rPr>
              <a:t> </a:t>
            </a:r>
            <a:r>
              <a:rPr lang="en-US" sz="3000" dirty="0" err="1">
                <a:solidFill>
                  <a:srgbClr val="2C618C"/>
                </a:solidFill>
                <a:latin typeface="Arimo"/>
                <a:ea typeface="Arimo"/>
                <a:cs typeface="Arimo"/>
                <a:sym typeface="Arimo"/>
              </a:rPr>
              <a:t>benlik</a:t>
            </a:r>
            <a:r>
              <a:rPr lang="en-US" sz="3000" dirty="0">
                <a:solidFill>
                  <a:srgbClr val="2C618C"/>
                </a:solidFill>
                <a:latin typeface="Arimo"/>
                <a:ea typeface="Arimo"/>
                <a:cs typeface="Arimo"/>
                <a:sym typeface="Arimo"/>
              </a:rPr>
              <a:t> </a:t>
            </a:r>
            <a:r>
              <a:rPr lang="en-US" sz="3000" dirty="0" err="1">
                <a:solidFill>
                  <a:srgbClr val="2C618C"/>
                </a:solidFill>
                <a:latin typeface="Arimo"/>
                <a:ea typeface="Arimo"/>
                <a:cs typeface="Arimo"/>
                <a:sym typeface="Arimo"/>
              </a:rPr>
              <a:t>saygısını</a:t>
            </a:r>
            <a:r>
              <a:rPr lang="en-US" sz="3000" dirty="0">
                <a:solidFill>
                  <a:srgbClr val="2C618C"/>
                </a:solidFill>
                <a:latin typeface="Arimo"/>
                <a:ea typeface="Arimo"/>
                <a:cs typeface="Arimo"/>
                <a:sym typeface="Arimo"/>
              </a:rPr>
              <a:t> </a:t>
            </a:r>
            <a:r>
              <a:rPr lang="en-US" sz="3000" dirty="0" err="1">
                <a:solidFill>
                  <a:srgbClr val="2C618C"/>
                </a:solidFill>
                <a:latin typeface="Arimo"/>
                <a:ea typeface="Arimo"/>
                <a:cs typeface="Arimo"/>
                <a:sym typeface="Arimo"/>
              </a:rPr>
              <a:t>ve</a:t>
            </a:r>
            <a:r>
              <a:rPr lang="en-US" sz="3000" dirty="0">
                <a:solidFill>
                  <a:srgbClr val="2C618C"/>
                </a:solidFill>
                <a:latin typeface="Arimo"/>
                <a:ea typeface="Arimo"/>
                <a:cs typeface="Arimo"/>
                <a:sym typeface="Arimo"/>
              </a:rPr>
              <a:t> </a:t>
            </a:r>
            <a:r>
              <a:rPr lang="en-US" sz="3000" dirty="0" err="1">
                <a:solidFill>
                  <a:srgbClr val="2C618C"/>
                </a:solidFill>
                <a:latin typeface="Arimo"/>
                <a:ea typeface="Arimo"/>
                <a:cs typeface="Arimo"/>
                <a:sym typeface="Arimo"/>
              </a:rPr>
              <a:t>öz</a:t>
            </a:r>
            <a:r>
              <a:rPr lang="en-US" sz="3000" dirty="0">
                <a:solidFill>
                  <a:srgbClr val="2C618C"/>
                </a:solidFill>
                <a:latin typeface="Arimo"/>
                <a:ea typeface="Arimo"/>
                <a:cs typeface="Arimo"/>
                <a:sym typeface="Arimo"/>
              </a:rPr>
              <a:t> </a:t>
            </a:r>
            <a:r>
              <a:rPr lang="en-US" sz="3000" dirty="0" err="1">
                <a:solidFill>
                  <a:srgbClr val="2C618C"/>
                </a:solidFill>
                <a:latin typeface="Arimo"/>
                <a:ea typeface="Arimo"/>
                <a:cs typeface="Arimo"/>
                <a:sym typeface="Arimo"/>
              </a:rPr>
              <a:t>güvenini</a:t>
            </a:r>
            <a:r>
              <a:rPr lang="en-US" sz="3000" dirty="0">
                <a:solidFill>
                  <a:srgbClr val="2C618C"/>
                </a:solidFill>
                <a:latin typeface="Arimo"/>
                <a:ea typeface="Arimo"/>
                <a:cs typeface="Arimo"/>
                <a:sym typeface="Arimo"/>
              </a:rPr>
              <a:t> </a:t>
            </a:r>
            <a:r>
              <a:rPr lang="en-US" sz="3000" dirty="0" err="1">
                <a:solidFill>
                  <a:srgbClr val="2C618C"/>
                </a:solidFill>
                <a:latin typeface="Arimo"/>
                <a:ea typeface="Arimo"/>
                <a:cs typeface="Arimo"/>
                <a:sym typeface="Arimo"/>
              </a:rPr>
              <a:t>zedeleyici</a:t>
            </a:r>
            <a:r>
              <a:rPr lang="en-US" sz="3000" dirty="0">
                <a:solidFill>
                  <a:srgbClr val="2C618C"/>
                </a:solidFill>
                <a:latin typeface="Arimo"/>
                <a:ea typeface="Arimo"/>
                <a:cs typeface="Arimo"/>
                <a:sym typeface="Arimo"/>
              </a:rPr>
              <a:t> </a:t>
            </a:r>
            <a:r>
              <a:rPr lang="en-US" sz="3000" dirty="0" err="1">
                <a:solidFill>
                  <a:srgbClr val="2C618C"/>
                </a:solidFill>
                <a:latin typeface="Arimo"/>
                <a:ea typeface="Arimo"/>
                <a:cs typeface="Arimo"/>
                <a:sym typeface="Arimo"/>
              </a:rPr>
              <a:t>nitelikteki</a:t>
            </a:r>
            <a:r>
              <a:rPr lang="en-US" sz="3000" dirty="0">
                <a:solidFill>
                  <a:srgbClr val="2C618C"/>
                </a:solidFill>
                <a:latin typeface="Arimo"/>
                <a:ea typeface="Arimo"/>
                <a:cs typeface="Arimo"/>
                <a:sym typeface="Arimo"/>
              </a:rPr>
              <a:t> her </a:t>
            </a:r>
            <a:r>
              <a:rPr lang="en-US" sz="3000" dirty="0" err="1">
                <a:solidFill>
                  <a:srgbClr val="2C618C"/>
                </a:solidFill>
                <a:latin typeface="Arimo"/>
                <a:ea typeface="Arimo"/>
                <a:cs typeface="Arimo"/>
                <a:sym typeface="Arimo"/>
              </a:rPr>
              <a:t>türlü</a:t>
            </a:r>
            <a:r>
              <a:rPr lang="en-US" sz="3000" dirty="0">
                <a:solidFill>
                  <a:srgbClr val="2C618C"/>
                </a:solidFill>
                <a:latin typeface="Arimo"/>
                <a:ea typeface="Arimo"/>
                <a:cs typeface="Arimo"/>
                <a:sym typeface="Arimo"/>
              </a:rPr>
              <a:t> </a:t>
            </a:r>
            <a:r>
              <a:rPr lang="en-US" sz="3000" dirty="0" err="1">
                <a:solidFill>
                  <a:srgbClr val="2C618C"/>
                </a:solidFill>
                <a:latin typeface="Arimo"/>
                <a:ea typeface="Arimo"/>
                <a:cs typeface="Arimo"/>
                <a:sym typeface="Arimo"/>
              </a:rPr>
              <a:t>sözel</a:t>
            </a:r>
            <a:r>
              <a:rPr lang="en-US" sz="3000" dirty="0">
                <a:solidFill>
                  <a:srgbClr val="2C618C"/>
                </a:solidFill>
                <a:latin typeface="Arimo"/>
                <a:ea typeface="Arimo"/>
                <a:cs typeface="Arimo"/>
                <a:sym typeface="Arimo"/>
              </a:rPr>
              <a:t> </a:t>
            </a:r>
            <a:r>
              <a:rPr lang="en-US" sz="3000" dirty="0" err="1">
                <a:solidFill>
                  <a:srgbClr val="2C618C"/>
                </a:solidFill>
                <a:latin typeface="Arimo"/>
                <a:ea typeface="Arimo"/>
                <a:cs typeface="Arimo"/>
                <a:sym typeface="Arimo"/>
              </a:rPr>
              <a:t>ya</a:t>
            </a:r>
            <a:r>
              <a:rPr lang="en-US" sz="3000" dirty="0">
                <a:solidFill>
                  <a:srgbClr val="2C618C"/>
                </a:solidFill>
                <a:latin typeface="Arimo"/>
                <a:ea typeface="Arimo"/>
                <a:cs typeface="Arimo"/>
                <a:sym typeface="Arimo"/>
              </a:rPr>
              <a:t> da </a:t>
            </a:r>
            <a:r>
              <a:rPr lang="en-US" sz="3000" dirty="0" err="1">
                <a:solidFill>
                  <a:srgbClr val="2C618C"/>
                </a:solidFill>
                <a:latin typeface="Arimo"/>
                <a:ea typeface="Arimo"/>
                <a:cs typeface="Arimo"/>
                <a:sym typeface="Arimo"/>
              </a:rPr>
              <a:t>fiili</a:t>
            </a:r>
            <a:r>
              <a:rPr lang="en-US" sz="3000" dirty="0">
                <a:solidFill>
                  <a:srgbClr val="2C618C"/>
                </a:solidFill>
                <a:latin typeface="Arimo"/>
                <a:ea typeface="Arimo"/>
                <a:cs typeface="Arimo"/>
                <a:sym typeface="Arimo"/>
              </a:rPr>
              <a:t> </a:t>
            </a:r>
            <a:r>
              <a:rPr lang="en-US" sz="3000" dirty="0" err="1">
                <a:solidFill>
                  <a:srgbClr val="2C618C"/>
                </a:solidFill>
                <a:latin typeface="Arimo"/>
                <a:ea typeface="Arimo"/>
                <a:cs typeface="Arimo"/>
                <a:sym typeface="Arimo"/>
              </a:rPr>
              <a:t>kötü</a:t>
            </a:r>
            <a:r>
              <a:rPr lang="en-US" sz="3000" dirty="0">
                <a:solidFill>
                  <a:srgbClr val="2C618C"/>
                </a:solidFill>
                <a:latin typeface="Arimo"/>
                <a:ea typeface="Arimo"/>
                <a:cs typeface="Arimo"/>
                <a:sym typeface="Arimo"/>
              </a:rPr>
              <a:t> </a:t>
            </a:r>
            <a:r>
              <a:rPr lang="en-US" sz="3000" dirty="0" err="1">
                <a:solidFill>
                  <a:srgbClr val="2C618C"/>
                </a:solidFill>
                <a:latin typeface="Arimo"/>
                <a:ea typeface="Arimo"/>
                <a:cs typeface="Arimo"/>
                <a:sym typeface="Arimo"/>
              </a:rPr>
              <a:t>muamele</a:t>
            </a:r>
            <a:r>
              <a:rPr lang="en-US" sz="3000" dirty="0">
                <a:solidFill>
                  <a:srgbClr val="2C618C"/>
                </a:solidFill>
                <a:latin typeface="Arimo"/>
                <a:ea typeface="Arimo"/>
                <a:cs typeface="Arimo"/>
                <a:sym typeface="Arimo"/>
              </a:rPr>
              <a:t> </a:t>
            </a:r>
            <a:r>
              <a:rPr lang="en-US" sz="3000" dirty="0" err="1">
                <a:solidFill>
                  <a:srgbClr val="2C618C"/>
                </a:solidFill>
                <a:latin typeface="Arimo"/>
                <a:ea typeface="Arimo"/>
                <a:cs typeface="Arimo"/>
                <a:sym typeface="Arimo"/>
              </a:rPr>
              <a:t>psikolojik</a:t>
            </a:r>
            <a:r>
              <a:rPr lang="en-US" sz="3000" dirty="0">
                <a:solidFill>
                  <a:srgbClr val="2C618C"/>
                </a:solidFill>
                <a:latin typeface="Arimo"/>
                <a:ea typeface="Arimo"/>
                <a:cs typeface="Arimo"/>
                <a:sym typeface="Arimo"/>
              </a:rPr>
              <a:t> </a:t>
            </a:r>
            <a:r>
              <a:rPr lang="en-US" sz="3000" dirty="0" err="1">
                <a:solidFill>
                  <a:srgbClr val="2C618C"/>
                </a:solidFill>
                <a:latin typeface="Arimo"/>
                <a:ea typeface="Arimo"/>
                <a:cs typeface="Arimo"/>
                <a:sym typeface="Arimo"/>
              </a:rPr>
              <a:t>şiddettir</a:t>
            </a:r>
            <a:r>
              <a:rPr lang="en-US" sz="3000" dirty="0">
                <a:solidFill>
                  <a:srgbClr val="2C618C"/>
                </a:solidFill>
                <a:latin typeface="Arimo"/>
                <a:ea typeface="Arimo"/>
                <a:cs typeface="Arimo"/>
                <a:sym typeface="Arimo"/>
              </a:rPr>
              <a:t>.</a:t>
            </a:r>
            <a:endParaRPr lang="tr-TR" sz="3000" dirty="0">
              <a:solidFill>
                <a:srgbClr val="2C618C"/>
              </a:solidFill>
              <a:latin typeface="Arimo"/>
              <a:ea typeface="Arimo"/>
              <a:cs typeface="Arimo"/>
              <a:sym typeface="Arimo"/>
            </a:endParaRPr>
          </a:p>
          <a:p>
            <a:pPr algn="l">
              <a:lnSpc>
                <a:spcPts val="3600"/>
              </a:lnSpc>
            </a:pPr>
            <a:endParaRPr lang="en-US" sz="3000" dirty="0">
              <a:solidFill>
                <a:srgbClr val="2C618C"/>
              </a:solidFill>
              <a:latin typeface="Arimo"/>
              <a:ea typeface="Arimo"/>
              <a:cs typeface="Arimo"/>
              <a:sym typeface="Arimo"/>
            </a:endParaRPr>
          </a:p>
          <a:p>
            <a:pPr algn="l">
              <a:lnSpc>
                <a:spcPts val="3600"/>
              </a:lnSpc>
            </a:pPr>
            <a:r>
              <a:rPr lang="en-US" sz="3000" b="1" dirty="0" err="1">
                <a:solidFill>
                  <a:srgbClr val="2C618C"/>
                </a:solidFill>
                <a:latin typeface="Arimo Bold"/>
                <a:ea typeface="Arimo Bold"/>
                <a:cs typeface="Arimo Bold"/>
                <a:sym typeface="Arimo Bold"/>
              </a:rPr>
              <a:t>Cinsel</a:t>
            </a:r>
            <a:r>
              <a:rPr lang="en-US" sz="3000" b="1" dirty="0">
                <a:solidFill>
                  <a:srgbClr val="2C618C"/>
                </a:solidFill>
                <a:latin typeface="Arimo Bold"/>
                <a:ea typeface="Arimo Bold"/>
                <a:cs typeface="Arimo Bold"/>
                <a:sym typeface="Arimo Bold"/>
              </a:rPr>
              <a:t> </a:t>
            </a:r>
            <a:r>
              <a:rPr lang="en-US" sz="3000" b="1" dirty="0" err="1">
                <a:solidFill>
                  <a:srgbClr val="2C618C"/>
                </a:solidFill>
                <a:latin typeface="Arimo Bold"/>
                <a:ea typeface="Arimo Bold"/>
                <a:cs typeface="Arimo Bold"/>
                <a:sym typeface="Arimo Bold"/>
              </a:rPr>
              <a:t>Şiddet</a:t>
            </a:r>
            <a:r>
              <a:rPr lang="en-US" sz="3000" b="1" dirty="0">
                <a:solidFill>
                  <a:srgbClr val="2C618C"/>
                </a:solidFill>
                <a:latin typeface="Arimo Bold"/>
                <a:ea typeface="Arimo Bold"/>
                <a:cs typeface="Arimo Bold"/>
                <a:sym typeface="Arimo Bold"/>
              </a:rPr>
              <a:t>: </a:t>
            </a:r>
            <a:r>
              <a:rPr lang="en-US" sz="3000" dirty="0" err="1">
                <a:solidFill>
                  <a:srgbClr val="2C618C"/>
                </a:solidFill>
                <a:latin typeface="Arimo"/>
                <a:ea typeface="Arimo"/>
                <a:cs typeface="Arimo"/>
                <a:sym typeface="Arimo"/>
              </a:rPr>
              <a:t>Cinsel</a:t>
            </a:r>
            <a:r>
              <a:rPr lang="en-US" sz="3000" dirty="0">
                <a:solidFill>
                  <a:srgbClr val="2C618C"/>
                </a:solidFill>
                <a:latin typeface="Arimo"/>
                <a:ea typeface="Arimo"/>
                <a:cs typeface="Arimo"/>
                <a:sym typeface="Arimo"/>
              </a:rPr>
              <a:t> </a:t>
            </a:r>
            <a:r>
              <a:rPr lang="en-US" sz="3000" dirty="0" err="1">
                <a:solidFill>
                  <a:srgbClr val="2C618C"/>
                </a:solidFill>
                <a:latin typeface="Arimo"/>
                <a:ea typeface="Arimo"/>
                <a:cs typeface="Arimo"/>
                <a:sym typeface="Arimo"/>
              </a:rPr>
              <a:t>şiddet</a:t>
            </a:r>
            <a:r>
              <a:rPr lang="en-US" sz="3000" dirty="0">
                <a:solidFill>
                  <a:srgbClr val="2C618C"/>
                </a:solidFill>
                <a:latin typeface="Arimo"/>
                <a:ea typeface="Arimo"/>
                <a:cs typeface="Arimo"/>
                <a:sym typeface="Arimo"/>
              </a:rPr>
              <a:t> </a:t>
            </a:r>
            <a:r>
              <a:rPr lang="en-US" sz="3000" dirty="0" err="1">
                <a:solidFill>
                  <a:srgbClr val="2C618C"/>
                </a:solidFill>
                <a:latin typeface="Arimo"/>
                <a:ea typeface="Arimo"/>
                <a:cs typeface="Arimo"/>
                <a:sym typeface="Arimo"/>
              </a:rPr>
              <a:t>bireylerin</a:t>
            </a:r>
            <a:r>
              <a:rPr lang="en-US" sz="3000" dirty="0">
                <a:solidFill>
                  <a:srgbClr val="2C618C"/>
                </a:solidFill>
                <a:latin typeface="Arimo"/>
                <a:ea typeface="Arimo"/>
                <a:cs typeface="Arimo"/>
                <a:sym typeface="Arimo"/>
              </a:rPr>
              <a:t> </a:t>
            </a:r>
            <a:r>
              <a:rPr lang="en-US" sz="3000" dirty="0" err="1">
                <a:solidFill>
                  <a:srgbClr val="2C618C"/>
                </a:solidFill>
                <a:latin typeface="Arimo"/>
                <a:ea typeface="Arimo"/>
                <a:cs typeface="Arimo"/>
                <a:sym typeface="Arimo"/>
              </a:rPr>
              <a:t>istekleri</a:t>
            </a:r>
            <a:r>
              <a:rPr lang="en-US" sz="3000" dirty="0">
                <a:solidFill>
                  <a:srgbClr val="2C618C"/>
                </a:solidFill>
                <a:latin typeface="Arimo"/>
                <a:ea typeface="Arimo"/>
                <a:cs typeface="Arimo"/>
                <a:sym typeface="Arimo"/>
              </a:rPr>
              <a:t> </a:t>
            </a:r>
            <a:r>
              <a:rPr lang="en-US" sz="3000" dirty="0" err="1">
                <a:solidFill>
                  <a:srgbClr val="2C618C"/>
                </a:solidFill>
                <a:latin typeface="Arimo"/>
                <a:ea typeface="Arimo"/>
                <a:cs typeface="Arimo"/>
                <a:sym typeface="Arimo"/>
              </a:rPr>
              <a:t>dışında</a:t>
            </a:r>
            <a:r>
              <a:rPr lang="en-US" sz="3000" dirty="0">
                <a:solidFill>
                  <a:srgbClr val="2C618C"/>
                </a:solidFill>
                <a:latin typeface="Arimo"/>
                <a:ea typeface="Arimo"/>
                <a:cs typeface="Arimo"/>
                <a:sym typeface="Arimo"/>
              </a:rPr>
              <a:t> </a:t>
            </a:r>
            <a:r>
              <a:rPr lang="en-US" sz="3000" dirty="0" err="1">
                <a:solidFill>
                  <a:srgbClr val="2C618C"/>
                </a:solidFill>
                <a:latin typeface="Arimo"/>
                <a:ea typeface="Arimo"/>
                <a:cs typeface="Arimo"/>
                <a:sym typeface="Arimo"/>
              </a:rPr>
              <a:t>ve</a:t>
            </a:r>
            <a:r>
              <a:rPr lang="en-US" sz="3000" dirty="0">
                <a:solidFill>
                  <a:srgbClr val="2C618C"/>
                </a:solidFill>
                <a:latin typeface="Arimo"/>
                <a:ea typeface="Arimo"/>
                <a:cs typeface="Arimo"/>
                <a:sym typeface="Arimo"/>
              </a:rPr>
              <a:t> </a:t>
            </a:r>
            <a:r>
              <a:rPr lang="en-US" sz="3000" dirty="0" err="1">
                <a:solidFill>
                  <a:srgbClr val="2C618C"/>
                </a:solidFill>
                <a:latin typeface="Arimo"/>
                <a:ea typeface="Arimo"/>
                <a:cs typeface="Arimo"/>
                <a:sym typeface="Arimo"/>
              </a:rPr>
              <a:t>istemedikleri</a:t>
            </a:r>
            <a:r>
              <a:rPr lang="en-US" sz="3000" dirty="0">
                <a:solidFill>
                  <a:srgbClr val="2C618C"/>
                </a:solidFill>
                <a:latin typeface="Arimo"/>
                <a:ea typeface="Arimo"/>
                <a:cs typeface="Arimo"/>
                <a:sym typeface="Arimo"/>
              </a:rPr>
              <a:t> </a:t>
            </a:r>
            <a:r>
              <a:rPr lang="en-US" sz="3000" dirty="0" err="1">
                <a:solidFill>
                  <a:srgbClr val="2C618C"/>
                </a:solidFill>
                <a:latin typeface="Arimo"/>
                <a:ea typeface="Arimo"/>
                <a:cs typeface="Arimo"/>
                <a:sym typeface="Arimo"/>
              </a:rPr>
              <a:t>biçimde</a:t>
            </a:r>
            <a:r>
              <a:rPr lang="en-US" sz="3000" dirty="0">
                <a:solidFill>
                  <a:srgbClr val="2C618C"/>
                </a:solidFill>
                <a:latin typeface="Arimo"/>
                <a:ea typeface="Arimo"/>
                <a:cs typeface="Arimo"/>
                <a:sym typeface="Arimo"/>
              </a:rPr>
              <a:t> </a:t>
            </a:r>
            <a:r>
              <a:rPr lang="en-US" sz="3000" dirty="0" err="1">
                <a:solidFill>
                  <a:srgbClr val="2C618C"/>
                </a:solidFill>
                <a:latin typeface="Arimo"/>
                <a:ea typeface="Arimo"/>
                <a:cs typeface="Arimo"/>
                <a:sym typeface="Arimo"/>
              </a:rPr>
              <a:t>cinsel</a:t>
            </a:r>
            <a:r>
              <a:rPr lang="en-US" sz="3000" dirty="0">
                <a:solidFill>
                  <a:srgbClr val="2C618C"/>
                </a:solidFill>
                <a:latin typeface="Arimo"/>
                <a:ea typeface="Arimo"/>
                <a:cs typeface="Arimo"/>
                <a:sym typeface="Arimo"/>
              </a:rPr>
              <a:t> </a:t>
            </a:r>
            <a:r>
              <a:rPr lang="en-US" sz="3000" dirty="0" err="1">
                <a:solidFill>
                  <a:srgbClr val="2C618C"/>
                </a:solidFill>
                <a:latin typeface="Arimo"/>
                <a:ea typeface="Arimo"/>
                <a:cs typeface="Arimo"/>
                <a:sym typeface="Arimo"/>
              </a:rPr>
              <a:t>eyleme</a:t>
            </a:r>
            <a:r>
              <a:rPr lang="en-US" sz="3000" dirty="0">
                <a:solidFill>
                  <a:srgbClr val="2C618C"/>
                </a:solidFill>
                <a:latin typeface="Arimo"/>
                <a:ea typeface="Arimo"/>
                <a:cs typeface="Arimo"/>
                <a:sym typeface="Arimo"/>
              </a:rPr>
              <a:t> </a:t>
            </a:r>
            <a:r>
              <a:rPr lang="en-US" sz="3000" dirty="0" err="1">
                <a:solidFill>
                  <a:srgbClr val="2C618C"/>
                </a:solidFill>
                <a:latin typeface="Arimo"/>
                <a:ea typeface="Arimo"/>
                <a:cs typeface="Arimo"/>
                <a:sym typeface="Arimo"/>
              </a:rPr>
              <a:t>zorlanmasıdır</a:t>
            </a:r>
            <a:r>
              <a:rPr lang="en-US" sz="3000" dirty="0">
                <a:solidFill>
                  <a:srgbClr val="617A86"/>
                </a:solidFill>
                <a:latin typeface="Arimo"/>
                <a:ea typeface="Arimo"/>
                <a:cs typeface="Arimo"/>
                <a:sym typeface="Arimo"/>
              </a:rPr>
              <a:t>. </a:t>
            </a:r>
          </a:p>
        </p:txBody>
      </p:sp>
      <p:sp>
        <p:nvSpPr>
          <p:cNvPr id="7" name="Freeform 7" descr="Aile Içi Şiddet, Baskı, Kadın, Kız"/>
          <p:cNvSpPr/>
          <p:nvPr/>
        </p:nvSpPr>
        <p:spPr>
          <a:xfrm>
            <a:off x="12114818" y="2028756"/>
            <a:ext cx="6147056" cy="7793886"/>
          </a:xfrm>
          <a:custGeom>
            <a:avLst/>
            <a:gdLst/>
            <a:ahLst/>
            <a:cxnLst/>
            <a:rect l="l" t="t" r="r" b="b"/>
            <a:pathLst>
              <a:path w="6147056" h="7793886">
                <a:moveTo>
                  <a:pt x="0" y="0"/>
                </a:moveTo>
                <a:lnTo>
                  <a:pt x="6147056" y="0"/>
                </a:lnTo>
                <a:lnTo>
                  <a:pt x="6147056" y="7793886"/>
                </a:lnTo>
                <a:lnTo>
                  <a:pt x="0" y="7793886"/>
                </a:lnTo>
                <a:lnTo>
                  <a:pt x="0" y="0"/>
                </a:lnTo>
                <a:close/>
              </a:path>
            </a:pathLst>
          </a:custGeom>
          <a:blipFill>
            <a:blip r:embed="rId6"/>
            <a:stretch>
              <a:fillRect r="-37270" b="-8265"/>
            </a:stretch>
          </a:blipFill>
        </p:spPr>
      </p:sp>
      <p:sp>
        <p:nvSpPr>
          <p:cNvPr id="8" name="Freeform 8"/>
          <p:cNvSpPr/>
          <p:nvPr/>
        </p:nvSpPr>
        <p:spPr>
          <a:xfrm>
            <a:off x="1373678" y="306803"/>
            <a:ext cx="15224760" cy="1723442"/>
          </a:xfrm>
          <a:custGeom>
            <a:avLst/>
            <a:gdLst/>
            <a:ahLst/>
            <a:cxnLst/>
            <a:rect l="l" t="t" r="r" b="b"/>
            <a:pathLst>
              <a:path w="15224760" h="1723442">
                <a:moveTo>
                  <a:pt x="0" y="0"/>
                </a:moveTo>
                <a:lnTo>
                  <a:pt x="15224760" y="0"/>
                </a:lnTo>
                <a:lnTo>
                  <a:pt x="15224760" y="1723442"/>
                </a:lnTo>
                <a:lnTo>
                  <a:pt x="0" y="1723442"/>
                </a:lnTo>
                <a:lnTo>
                  <a:pt x="0" y="0"/>
                </a:lnTo>
                <a:close/>
              </a:path>
            </a:pathLst>
          </a:custGeom>
          <a:blipFill>
            <a:blip r:embed="rId7"/>
            <a:stretch>
              <a:fillRect t="-17358" b="-17358"/>
            </a:stretch>
          </a:blipFill>
        </p:spPr>
      </p:sp>
    </p:spTree>
    <p:extLst>
      <p:ext uri="{BB962C8B-B14F-4D97-AF65-F5344CB8AC3E}">
        <p14:creationId xmlns:p14="http://schemas.microsoft.com/office/powerpoint/2010/main" val="22876121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4441214" y="0"/>
            <a:ext cx="2001481" cy="10287000"/>
            <a:chOff x="0" y="0"/>
            <a:chExt cx="2668642" cy="13716000"/>
          </a:xfrm>
        </p:grpSpPr>
        <p:sp>
          <p:nvSpPr>
            <p:cNvPr id="3" name="Freeform 3"/>
            <p:cNvSpPr/>
            <p:nvPr/>
          </p:nvSpPr>
          <p:spPr>
            <a:xfrm>
              <a:off x="0" y="0"/>
              <a:ext cx="2668651" cy="13716000"/>
            </a:xfrm>
            <a:custGeom>
              <a:avLst/>
              <a:gdLst/>
              <a:ahLst/>
              <a:cxnLst/>
              <a:rect l="l" t="t" r="r" b="b"/>
              <a:pathLst>
                <a:path w="2668651" h="13716000">
                  <a:moveTo>
                    <a:pt x="0" y="0"/>
                  </a:moveTo>
                  <a:lnTo>
                    <a:pt x="2668651" y="0"/>
                  </a:lnTo>
                  <a:lnTo>
                    <a:pt x="2668651" y="13716000"/>
                  </a:lnTo>
                  <a:lnTo>
                    <a:pt x="0" y="13716000"/>
                  </a:lnTo>
                  <a:close/>
                </a:path>
              </a:pathLst>
            </a:custGeom>
            <a:solidFill>
              <a:srgbClr val="BED6DA">
                <a:alpha val="49804"/>
              </a:srgbClr>
            </a:solidFill>
          </p:spPr>
        </p:sp>
      </p:grpSp>
      <p:sp>
        <p:nvSpPr>
          <p:cNvPr id="5" name="Freeform 5"/>
          <p:cNvSpPr/>
          <p:nvPr/>
        </p:nvSpPr>
        <p:spPr>
          <a:xfrm>
            <a:off x="0" y="5925699"/>
            <a:ext cx="4508706" cy="3336543"/>
          </a:xfrm>
          <a:custGeom>
            <a:avLst/>
            <a:gdLst/>
            <a:ahLst/>
            <a:cxnLst/>
            <a:rect l="l" t="t" r="r" b="b"/>
            <a:pathLst>
              <a:path w="4508706" h="3336543">
                <a:moveTo>
                  <a:pt x="0" y="0"/>
                </a:moveTo>
                <a:lnTo>
                  <a:pt x="4508706" y="0"/>
                </a:lnTo>
                <a:lnTo>
                  <a:pt x="4508706" y="3336543"/>
                </a:lnTo>
                <a:lnTo>
                  <a:pt x="0" y="3336543"/>
                </a:lnTo>
                <a:lnTo>
                  <a:pt x="0" y="0"/>
                </a:lnTo>
                <a:close/>
              </a:path>
            </a:pathLst>
          </a:custGeom>
          <a:blipFill>
            <a:blip r:embed="rId2">
              <a:extLst>
                <a:ext uri="{96DAC541-7B7A-43D3-8B79-37D633B846F1}">
                  <asvg:svgBlip xmlns:asvg="http://schemas.microsoft.com/office/drawing/2016/SVG/main" r:embed="rId3"/>
                </a:ext>
              </a:extLst>
            </a:blip>
            <a:stretch>
              <a:fillRect l="-40678" b="-338"/>
            </a:stretch>
          </a:blipFill>
        </p:spPr>
      </p:sp>
      <p:sp>
        <p:nvSpPr>
          <p:cNvPr id="6" name="TextBox 6"/>
          <p:cNvSpPr txBox="1"/>
          <p:nvPr/>
        </p:nvSpPr>
        <p:spPr>
          <a:xfrm>
            <a:off x="1066800" y="3358388"/>
            <a:ext cx="11430000" cy="4616648"/>
          </a:xfrm>
          <a:prstGeom prst="rect">
            <a:avLst/>
          </a:prstGeom>
        </p:spPr>
        <p:txBody>
          <a:bodyPr wrap="square" lIns="0" tIns="0" rIns="0" bIns="0" rtlCol="0" anchor="t">
            <a:spAutoFit/>
          </a:bodyPr>
          <a:lstStyle/>
          <a:p>
            <a:pPr algn="l">
              <a:lnSpc>
                <a:spcPts val="3600"/>
              </a:lnSpc>
            </a:pPr>
            <a:r>
              <a:rPr lang="en-US" sz="3000" b="1" dirty="0" err="1">
                <a:solidFill>
                  <a:srgbClr val="2C618C"/>
                </a:solidFill>
                <a:latin typeface="Arimo Bold"/>
                <a:ea typeface="Arimo Bold"/>
                <a:cs typeface="Arimo Bold"/>
                <a:sym typeface="Arimo Bold"/>
              </a:rPr>
              <a:t>Ekonomik</a:t>
            </a:r>
            <a:r>
              <a:rPr lang="en-US" sz="3000" b="1" dirty="0">
                <a:solidFill>
                  <a:srgbClr val="2C618C"/>
                </a:solidFill>
                <a:latin typeface="Arimo Bold"/>
                <a:ea typeface="Arimo Bold"/>
                <a:cs typeface="Arimo Bold"/>
                <a:sym typeface="Arimo Bold"/>
              </a:rPr>
              <a:t> </a:t>
            </a:r>
            <a:r>
              <a:rPr lang="en-US" sz="3000" b="1" dirty="0" err="1">
                <a:solidFill>
                  <a:srgbClr val="2C618C"/>
                </a:solidFill>
                <a:latin typeface="Arimo Bold"/>
                <a:ea typeface="Arimo Bold"/>
                <a:cs typeface="Arimo Bold"/>
                <a:sym typeface="Arimo Bold"/>
              </a:rPr>
              <a:t>Şiddet</a:t>
            </a:r>
            <a:r>
              <a:rPr lang="en-US" sz="3000" b="1" dirty="0">
                <a:solidFill>
                  <a:srgbClr val="2C618C"/>
                </a:solidFill>
                <a:latin typeface="Arimo Bold"/>
                <a:ea typeface="Arimo Bold"/>
                <a:cs typeface="Arimo Bold"/>
                <a:sym typeface="Arimo Bold"/>
              </a:rPr>
              <a:t>: </a:t>
            </a:r>
            <a:r>
              <a:rPr lang="en-US" sz="3000" dirty="0" err="1">
                <a:solidFill>
                  <a:srgbClr val="2C618C"/>
                </a:solidFill>
                <a:latin typeface="Arimo"/>
                <a:ea typeface="Arimo"/>
                <a:cs typeface="Arimo"/>
                <a:sym typeface="Arimo"/>
              </a:rPr>
              <a:t>Çocuğun</a:t>
            </a:r>
            <a:r>
              <a:rPr lang="en-US" sz="3000" dirty="0">
                <a:solidFill>
                  <a:srgbClr val="2C618C"/>
                </a:solidFill>
                <a:latin typeface="Arimo"/>
                <a:ea typeface="Arimo"/>
                <a:cs typeface="Arimo"/>
                <a:sym typeface="Arimo"/>
              </a:rPr>
              <a:t> </a:t>
            </a:r>
            <a:r>
              <a:rPr lang="en-US" sz="3000" dirty="0" err="1">
                <a:solidFill>
                  <a:srgbClr val="2C618C"/>
                </a:solidFill>
                <a:latin typeface="Arimo"/>
                <a:ea typeface="Arimo"/>
                <a:cs typeface="Arimo"/>
                <a:sym typeface="Arimo"/>
              </a:rPr>
              <a:t>gelişimini</a:t>
            </a:r>
            <a:r>
              <a:rPr lang="en-US" sz="3000" dirty="0">
                <a:solidFill>
                  <a:srgbClr val="2C618C"/>
                </a:solidFill>
                <a:latin typeface="Arimo"/>
                <a:ea typeface="Arimo"/>
                <a:cs typeface="Arimo"/>
                <a:sym typeface="Arimo"/>
              </a:rPr>
              <a:t> </a:t>
            </a:r>
            <a:r>
              <a:rPr lang="en-US" sz="3000" dirty="0" err="1">
                <a:solidFill>
                  <a:srgbClr val="2C618C"/>
                </a:solidFill>
                <a:latin typeface="Arimo"/>
                <a:ea typeface="Arimo"/>
                <a:cs typeface="Arimo"/>
                <a:sym typeface="Arimo"/>
              </a:rPr>
              <a:t>engelleyici</a:t>
            </a:r>
            <a:r>
              <a:rPr lang="en-US" sz="3000" dirty="0">
                <a:solidFill>
                  <a:srgbClr val="2C618C"/>
                </a:solidFill>
                <a:latin typeface="Arimo"/>
                <a:ea typeface="Arimo"/>
                <a:cs typeface="Arimo"/>
                <a:sym typeface="Arimo"/>
              </a:rPr>
              <a:t>, </a:t>
            </a:r>
            <a:r>
              <a:rPr lang="en-US" sz="3000" dirty="0" err="1">
                <a:solidFill>
                  <a:srgbClr val="2C618C"/>
                </a:solidFill>
                <a:latin typeface="Arimo"/>
                <a:ea typeface="Arimo"/>
                <a:cs typeface="Arimo"/>
                <a:sym typeface="Arimo"/>
              </a:rPr>
              <a:t>haklarını</a:t>
            </a:r>
            <a:r>
              <a:rPr lang="en-US" sz="3000" dirty="0">
                <a:solidFill>
                  <a:srgbClr val="2C618C"/>
                </a:solidFill>
                <a:latin typeface="Arimo"/>
                <a:ea typeface="Arimo"/>
                <a:cs typeface="Arimo"/>
                <a:sym typeface="Arimo"/>
              </a:rPr>
              <a:t> </a:t>
            </a:r>
            <a:r>
              <a:rPr lang="en-US" sz="3000" dirty="0" err="1">
                <a:solidFill>
                  <a:srgbClr val="2C618C"/>
                </a:solidFill>
                <a:latin typeface="Arimo"/>
                <a:ea typeface="Arimo"/>
                <a:cs typeface="Arimo"/>
                <a:sym typeface="Arimo"/>
              </a:rPr>
              <a:t>ihlal</a:t>
            </a:r>
            <a:r>
              <a:rPr lang="en-US" sz="3000" dirty="0">
                <a:solidFill>
                  <a:srgbClr val="2C618C"/>
                </a:solidFill>
                <a:latin typeface="Arimo"/>
                <a:ea typeface="Arimo"/>
                <a:cs typeface="Arimo"/>
                <a:sym typeface="Arimo"/>
              </a:rPr>
              <a:t> </a:t>
            </a:r>
            <a:r>
              <a:rPr lang="en-US" sz="3000" dirty="0" err="1">
                <a:solidFill>
                  <a:srgbClr val="2C618C"/>
                </a:solidFill>
                <a:latin typeface="Arimo"/>
                <a:ea typeface="Arimo"/>
                <a:cs typeface="Arimo"/>
                <a:sym typeface="Arimo"/>
              </a:rPr>
              <a:t>edici</a:t>
            </a:r>
            <a:r>
              <a:rPr lang="en-US" sz="3000" dirty="0">
                <a:solidFill>
                  <a:srgbClr val="2C618C"/>
                </a:solidFill>
                <a:latin typeface="Arimo"/>
                <a:ea typeface="Arimo"/>
                <a:cs typeface="Arimo"/>
                <a:sym typeface="Arimo"/>
              </a:rPr>
              <a:t> </a:t>
            </a:r>
            <a:r>
              <a:rPr lang="en-US" sz="3000" dirty="0" err="1">
                <a:solidFill>
                  <a:srgbClr val="2C618C"/>
                </a:solidFill>
                <a:latin typeface="Arimo"/>
                <a:ea typeface="Arimo"/>
                <a:cs typeface="Arimo"/>
                <a:sym typeface="Arimo"/>
              </a:rPr>
              <a:t>işlerde</a:t>
            </a:r>
            <a:r>
              <a:rPr lang="en-US" sz="3000" dirty="0">
                <a:solidFill>
                  <a:srgbClr val="2C618C"/>
                </a:solidFill>
                <a:latin typeface="Arimo"/>
                <a:ea typeface="Arimo"/>
                <a:cs typeface="Arimo"/>
                <a:sym typeface="Arimo"/>
              </a:rPr>
              <a:t> </a:t>
            </a:r>
            <a:r>
              <a:rPr lang="en-US" sz="3000" dirty="0" err="1">
                <a:solidFill>
                  <a:srgbClr val="2C618C"/>
                </a:solidFill>
                <a:latin typeface="Arimo"/>
                <a:ea typeface="Arimo"/>
                <a:cs typeface="Arimo"/>
                <a:sym typeface="Arimo"/>
              </a:rPr>
              <a:t>ya</a:t>
            </a:r>
            <a:r>
              <a:rPr lang="en-US" sz="3000" dirty="0">
                <a:solidFill>
                  <a:srgbClr val="2C618C"/>
                </a:solidFill>
                <a:latin typeface="Arimo"/>
                <a:ea typeface="Arimo"/>
                <a:cs typeface="Arimo"/>
                <a:sym typeface="Arimo"/>
              </a:rPr>
              <a:t> da </a:t>
            </a:r>
            <a:r>
              <a:rPr lang="en-US" sz="3000" dirty="0" err="1">
                <a:solidFill>
                  <a:srgbClr val="2C618C"/>
                </a:solidFill>
                <a:latin typeface="Arimo"/>
                <a:ea typeface="Arimo"/>
                <a:cs typeface="Arimo"/>
                <a:sym typeface="Arimo"/>
              </a:rPr>
              <a:t>düşük</a:t>
            </a:r>
            <a:r>
              <a:rPr lang="en-US" sz="3000" dirty="0">
                <a:solidFill>
                  <a:srgbClr val="2C618C"/>
                </a:solidFill>
                <a:latin typeface="Arimo"/>
                <a:ea typeface="Arimo"/>
                <a:cs typeface="Arimo"/>
                <a:sym typeface="Arimo"/>
              </a:rPr>
              <a:t> </a:t>
            </a:r>
            <a:r>
              <a:rPr lang="en-US" sz="3000" dirty="0" err="1">
                <a:solidFill>
                  <a:srgbClr val="2C618C"/>
                </a:solidFill>
                <a:latin typeface="Arimo"/>
                <a:ea typeface="Arimo"/>
                <a:cs typeface="Arimo"/>
                <a:sym typeface="Arimo"/>
              </a:rPr>
              <a:t>ücretli</a:t>
            </a:r>
            <a:r>
              <a:rPr lang="en-US" sz="3000" dirty="0">
                <a:solidFill>
                  <a:srgbClr val="2C618C"/>
                </a:solidFill>
                <a:latin typeface="Arimo"/>
                <a:ea typeface="Arimo"/>
                <a:cs typeface="Arimo"/>
                <a:sym typeface="Arimo"/>
              </a:rPr>
              <a:t> </a:t>
            </a:r>
            <a:r>
              <a:rPr lang="en-US" sz="3000" dirty="0" err="1">
                <a:solidFill>
                  <a:srgbClr val="2C618C"/>
                </a:solidFill>
                <a:latin typeface="Arimo"/>
                <a:ea typeface="Arimo"/>
                <a:cs typeface="Arimo"/>
                <a:sym typeface="Arimo"/>
              </a:rPr>
              <a:t>iş</a:t>
            </a:r>
            <a:r>
              <a:rPr lang="en-US" sz="3000" dirty="0">
                <a:solidFill>
                  <a:srgbClr val="2C618C"/>
                </a:solidFill>
                <a:latin typeface="Arimo"/>
                <a:ea typeface="Arimo"/>
                <a:cs typeface="Arimo"/>
                <a:sym typeface="Arimo"/>
              </a:rPr>
              <a:t> </a:t>
            </a:r>
            <a:r>
              <a:rPr lang="en-US" sz="3000" dirty="0" err="1">
                <a:solidFill>
                  <a:srgbClr val="2C618C"/>
                </a:solidFill>
                <a:latin typeface="Arimo"/>
                <a:ea typeface="Arimo"/>
                <a:cs typeface="Arimo"/>
                <a:sym typeface="Arimo"/>
              </a:rPr>
              <a:t>gücü</a:t>
            </a:r>
            <a:r>
              <a:rPr lang="en-US" sz="3000" dirty="0">
                <a:solidFill>
                  <a:srgbClr val="2C618C"/>
                </a:solidFill>
                <a:latin typeface="Arimo"/>
                <a:ea typeface="Arimo"/>
                <a:cs typeface="Arimo"/>
                <a:sym typeface="Arimo"/>
              </a:rPr>
              <a:t> </a:t>
            </a:r>
            <a:r>
              <a:rPr lang="en-US" sz="3000" dirty="0" err="1">
                <a:solidFill>
                  <a:srgbClr val="2C618C"/>
                </a:solidFill>
                <a:latin typeface="Arimo"/>
                <a:ea typeface="Arimo"/>
                <a:cs typeface="Arimo"/>
                <a:sym typeface="Arimo"/>
              </a:rPr>
              <a:t>olarak</a:t>
            </a:r>
            <a:r>
              <a:rPr lang="en-US" sz="3000" dirty="0">
                <a:solidFill>
                  <a:srgbClr val="2C618C"/>
                </a:solidFill>
                <a:latin typeface="Arimo"/>
                <a:ea typeface="Arimo"/>
                <a:cs typeface="Arimo"/>
                <a:sym typeface="Arimo"/>
              </a:rPr>
              <a:t> </a:t>
            </a:r>
            <a:r>
              <a:rPr lang="en-US" sz="3000" dirty="0" err="1">
                <a:solidFill>
                  <a:srgbClr val="2C618C"/>
                </a:solidFill>
                <a:latin typeface="Arimo"/>
                <a:ea typeface="Arimo"/>
                <a:cs typeface="Arimo"/>
                <a:sym typeface="Arimo"/>
              </a:rPr>
              <a:t>çalışması</a:t>
            </a:r>
            <a:r>
              <a:rPr lang="en-US" sz="3000" dirty="0">
                <a:solidFill>
                  <a:srgbClr val="2C618C"/>
                </a:solidFill>
                <a:latin typeface="Arimo"/>
                <a:ea typeface="Arimo"/>
                <a:cs typeface="Arimo"/>
                <a:sym typeface="Arimo"/>
              </a:rPr>
              <a:t> </a:t>
            </a:r>
            <a:r>
              <a:rPr lang="en-US" sz="3000" dirty="0" err="1">
                <a:solidFill>
                  <a:srgbClr val="2C618C"/>
                </a:solidFill>
                <a:latin typeface="Arimo"/>
                <a:ea typeface="Arimo"/>
                <a:cs typeface="Arimo"/>
                <a:sym typeface="Arimo"/>
              </a:rPr>
              <a:t>ya</a:t>
            </a:r>
            <a:r>
              <a:rPr lang="en-US" sz="3000" dirty="0">
                <a:solidFill>
                  <a:srgbClr val="2C618C"/>
                </a:solidFill>
                <a:latin typeface="Arimo"/>
                <a:ea typeface="Arimo"/>
                <a:cs typeface="Arimo"/>
                <a:sym typeface="Arimo"/>
              </a:rPr>
              <a:t> da </a:t>
            </a:r>
            <a:r>
              <a:rPr lang="en-US" sz="3000" dirty="0" err="1">
                <a:solidFill>
                  <a:srgbClr val="2C618C"/>
                </a:solidFill>
                <a:latin typeface="Arimo"/>
                <a:ea typeface="Arimo"/>
                <a:cs typeface="Arimo"/>
                <a:sym typeface="Arimo"/>
              </a:rPr>
              <a:t>çalıştırılması</a:t>
            </a:r>
            <a:r>
              <a:rPr lang="en-US" sz="3000" dirty="0">
                <a:solidFill>
                  <a:srgbClr val="2C618C"/>
                </a:solidFill>
                <a:latin typeface="Arimo"/>
                <a:ea typeface="Arimo"/>
                <a:cs typeface="Arimo"/>
                <a:sym typeface="Arimo"/>
              </a:rPr>
              <a:t> </a:t>
            </a:r>
            <a:r>
              <a:rPr lang="en-US" sz="3000" dirty="0" err="1">
                <a:solidFill>
                  <a:srgbClr val="2C618C"/>
                </a:solidFill>
                <a:latin typeface="Arimo"/>
                <a:ea typeface="Arimo"/>
                <a:cs typeface="Arimo"/>
                <a:sym typeface="Arimo"/>
              </a:rPr>
              <a:t>ekonomik</a:t>
            </a:r>
            <a:r>
              <a:rPr lang="en-US" sz="3000" dirty="0">
                <a:solidFill>
                  <a:srgbClr val="2C618C"/>
                </a:solidFill>
                <a:latin typeface="Arimo"/>
                <a:ea typeface="Arimo"/>
                <a:cs typeface="Arimo"/>
                <a:sym typeface="Arimo"/>
              </a:rPr>
              <a:t> </a:t>
            </a:r>
            <a:r>
              <a:rPr lang="en-US" sz="3000" dirty="0" err="1">
                <a:solidFill>
                  <a:srgbClr val="2C618C"/>
                </a:solidFill>
                <a:latin typeface="Arimo"/>
                <a:ea typeface="Arimo"/>
                <a:cs typeface="Arimo"/>
                <a:sym typeface="Arimo"/>
              </a:rPr>
              <a:t>şiddettir</a:t>
            </a:r>
            <a:r>
              <a:rPr lang="en-US" sz="3000" dirty="0">
                <a:solidFill>
                  <a:srgbClr val="2C618C"/>
                </a:solidFill>
                <a:latin typeface="Arimo"/>
                <a:ea typeface="Arimo"/>
                <a:cs typeface="Arimo"/>
                <a:sym typeface="Arimo"/>
              </a:rPr>
              <a:t>.</a:t>
            </a:r>
          </a:p>
          <a:p>
            <a:pPr algn="l">
              <a:lnSpc>
                <a:spcPts val="3600"/>
              </a:lnSpc>
            </a:pPr>
            <a:endParaRPr lang="en-US" sz="3000" dirty="0">
              <a:solidFill>
                <a:srgbClr val="2C618C"/>
              </a:solidFill>
              <a:latin typeface="Arimo"/>
              <a:ea typeface="Arimo"/>
              <a:cs typeface="Arimo"/>
              <a:sym typeface="Arimo"/>
            </a:endParaRPr>
          </a:p>
          <a:p>
            <a:pPr algn="l">
              <a:lnSpc>
                <a:spcPts val="3600"/>
              </a:lnSpc>
            </a:pPr>
            <a:r>
              <a:rPr lang="en-US" sz="3000" b="1" dirty="0" err="1">
                <a:solidFill>
                  <a:srgbClr val="2C618C"/>
                </a:solidFill>
                <a:latin typeface="Arimo Bold"/>
                <a:ea typeface="Arimo Bold"/>
                <a:cs typeface="Arimo Bold"/>
                <a:sym typeface="Arimo Bold"/>
              </a:rPr>
              <a:t>Siber</a:t>
            </a:r>
            <a:r>
              <a:rPr lang="en-US" sz="3000" b="1" dirty="0">
                <a:solidFill>
                  <a:srgbClr val="2C618C"/>
                </a:solidFill>
                <a:latin typeface="Arimo Bold"/>
                <a:ea typeface="Arimo Bold"/>
                <a:cs typeface="Arimo Bold"/>
                <a:sym typeface="Arimo Bold"/>
              </a:rPr>
              <a:t> </a:t>
            </a:r>
            <a:r>
              <a:rPr lang="en-US" sz="3000" b="1" dirty="0" err="1">
                <a:solidFill>
                  <a:srgbClr val="2C618C"/>
                </a:solidFill>
                <a:latin typeface="Arimo Bold"/>
                <a:ea typeface="Arimo Bold"/>
                <a:cs typeface="Arimo Bold"/>
                <a:sym typeface="Arimo Bold"/>
              </a:rPr>
              <a:t>Zorbalık</a:t>
            </a:r>
            <a:r>
              <a:rPr lang="en-US" sz="3000" b="1" dirty="0">
                <a:solidFill>
                  <a:srgbClr val="2C618C"/>
                </a:solidFill>
                <a:latin typeface="Arimo Bold"/>
                <a:ea typeface="Arimo Bold"/>
                <a:cs typeface="Arimo Bold"/>
                <a:sym typeface="Arimo Bold"/>
              </a:rPr>
              <a:t>: </a:t>
            </a:r>
            <a:r>
              <a:rPr lang="en-US" sz="3000" dirty="0" err="1">
                <a:solidFill>
                  <a:srgbClr val="2C618C"/>
                </a:solidFill>
                <a:latin typeface="Arimo"/>
                <a:ea typeface="Arimo"/>
                <a:cs typeface="Arimo"/>
                <a:sym typeface="Arimo"/>
              </a:rPr>
              <a:t>Teknolojide</a:t>
            </a:r>
            <a:r>
              <a:rPr lang="en-US" sz="3000" dirty="0">
                <a:solidFill>
                  <a:srgbClr val="2C618C"/>
                </a:solidFill>
                <a:latin typeface="Arimo"/>
                <a:ea typeface="Arimo"/>
                <a:cs typeface="Arimo"/>
                <a:sym typeface="Arimo"/>
              </a:rPr>
              <a:t> </a:t>
            </a:r>
            <a:r>
              <a:rPr lang="en-US" sz="3000" dirty="0" err="1">
                <a:solidFill>
                  <a:srgbClr val="2C618C"/>
                </a:solidFill>
                <a:latin typeface="Arimo"/>
                <a:ea typeface="Arimo"/>
                <a:cs typeface="Arimo"/>
                <a:sym typeface="Arimo"/>
              </a:rPr>
              <a:t>yaşanan</a:t>
            </a:r>
            <a:r>
              <a:rPr lang="en-US" sz="3000" dirty="0">
                <a:solidFill>
                  <a:srgbClr val="2C618C"/>
                </a:solidFill>
                <a:latin typeface="Arimo"/>
                <a:ea typeface="Arimo"/>
                <a:cs typeface="Arimo"/>
                <a:sym typeface="Arimo"/>
              </a:rPr>
              <a:t> </a:t>
            </a:r>
            <a:r>
              <a:rPr lang="en-US" sz="3000" dirty="0" err="1">
                <a:solidFill>
                  <a:srgbClr val="2C618C"/>
                </a:solidFill>
                <a:latin typeface="Arimo"/>
                <a:ea typeface="Arimo"/>
                <a:cs typeface="Arimo"/>
                <a:sym typeface="Arimo"/>
              </a:rPr>
              <a:t>hızlı</a:t>
            </a:r>
            <a:r>
              <a:rPr lang="en-US" sz="3000" dirty="0">
                <a:solidFill>
                  <a:srgbClr val="2C618C"/>
                </a:solidFill>
                <a:latin typeface="Arimo"/>
                <a:ea typeface="Arimo"/>
                <a:cs typeface="Arimo"/>
                <a:sym typeface="Arimo"/>
              </a:rPr>
              <a:t> </a:t>
            </a:r>
            <a:r>
              <a:rPr lang="en-US" sz="3000" dirty="0" err="1">
                <a:solidFill>
                  <a:srgbClr val="2C618C"/>
                </a:solidFill>
                <a:latin typeface="Arimo"/>
                <a:ea typeface="Arimo"/>
                <a:cs typeface="Arimo"/>
                <a:sym typeface="Arimo"/>
              </a:rPr>
              <a:t>değişime</a:t>
            </a:r>
            <a:r>
              <a:rPr lang="en-US" sz="3000" dirty="0">
                <a:solidFill>
                  <a:srgbClr val="2C618C"/>
                </a:solidFill>
                <a:latin typeface="Arimo"/>
                <a:ea typeface="Arimo"/>
                <a:cs typeface="Arimo"/>
                <a:sym typeface="Arimo"/>
              </a:rPr>
              <a:t> </a:t>
            </a:r>
            <a:r>
              <a:rPr lang="en-US" sz="3000" dirty="0" err="1">
                <a:solidFill>
                  <a:srgbClr val="2C618C"/>
                </a:solidFill>
                <a:latin typeface="Arimo"/>
                <a:ea typeface="Arimo"/>
                <a:cs typeface="Arimo"/>
                <a:sym typeface="Arimo"/>
              </a:rPr>
              <a:t>bağlı</a:t>
            </a:r>
            <a:r>
              <a:rPr lang="en-US" sz="3000" dirty="0">
                <a:solidFill>
                  <a:srgbClr val="2C618C"/>
                </a:solidFill>
                <a:latin typeface="Arimo"/>
                <a:ea typeface="Arimo"/>
                <a:cs typeface="Arimo"/>
                <a:sym typeface="Arimo"/>
              </a:rPr>
              <a:t> </a:t>
            </a:r>
            <a:r>
              <a:rPr lang="en-US" sz="3000" dirty="0" err="1">
                <a:solidFill>
                  <a:srgbClr val="2C618C"/>
                </a:solidFill>
                <a:latin typeface="Arimo"/>
                <a:ea typeface="Arimo"/>
                <a:cs typeface="Arimo"/>
                <a:sym typeface="Arimo"/>
              </a:rPr>
              <a:t>olarak</a:t>
            </a:r>
            <a:r>
              <a:rPr lang="en-US" sz="3000" dirty="0">
                <a:solidFill>
                  <a:srgbClr val="2C618C"/>
                </a:solidFill>
                <a:latin typeface="Arimo"/>
                <a:ea typeface="Arimo"/>
                <a:cs typeface="Arimo"/>
                <a:sym typeface="Arimo"/>
              </a:rPr>
              <a:t> </a:t>
            </a:r>
            <a:r>
              <a:rPr lang="en-US" sz="3000" dirty="0" err="1">
                <a:solidFill>
                  <a:srgbClr val="2C618C"/>
                </a:solidFill>
                <a:latin typeface="Arimo"/>
                <a:ea typeface="Arimo"/>
                <a:cs typeface="Arimo"/>
                <a:sym typeface="Arimo"/>
              </a:rPr>
              <a:t>ortaya</a:t>
            </a:r>
            <a:r>
              <a:rPr lang="en-US" sz="3000" dirty="0">
                <a:solidFill>
                  <a:srgbClr val="2C618C"/>
                </a:solidFill>
                <a:latin typeface="Arimo"/>
                <a:ea typeface="Arimo"/>
                <a:cs typeface="Arimo"/>
                <a:sym typeface="Arimo"/>
              </a:rPr>
              <a:t> </a:t>
            </a:r>
            <a:r>
              <a:rPr lang="en-US" sz="3000" dirty="0" err="1">
                <a:solidFill>
                  <a:srgbClr val="2C618C"/>
                </a:solidFill>
                <a:latin typeface="Arimo"/>
                <a:ea typeface="Arimo"/>
                <a:cs typeface="Arimo"/>
                <a:sym typeface="Arimo"/>
              </a:rPr>
              <a:t>çıkan</a:t>
            </a:r>
            <a:r>
              <a:rPr lang="en-US" sz="3000" dirty="0">
                <a:solidFill>
                  <a:srgbClr val="2C618C"/>
                </a:solidFill>
                <a:latin typeface="Arimo"/>
                <a:ea typeface="Arimo"/>
                <a:cs typeface="Arimo"/>
                <a:sym typeface="Arimo"/>
              </a:rPr>
              <a:t> </a:t>
            </a:r>
            <a:r>
              <a:rPr lang="en-US" sz="3000" dirty="0" err="1">
                <a:solidFill>
                  <a:srgbClr val="2C618C"/>
                </a:solidFill>
                <a:latin typeface="Arimo"/>
                <a:ea typeface="Arimo"/>
                <a:cs typeface="Arimo"/>
                <a:sym typeface="Arimo"/>
              </a:rPr>
              <a:t>bir</a:t>
            </a:r>
            <a:r>
              <a:rPr lang="en-US" sz="3000" dirty="0">
                <a:solidFill>
                  <a:srgbClr val="2C618C"/>
                </a:solidFill>
                <a:latin typeface="Arimo"/>
                <a:ea typeface="Arimo"/>
                <a:cs typeface="Arimo"/>
                <a:sym typeface="Arimo"/>
              </a:rPr>
              <a:t> </a:t>
            </a:r>
            <a:r>
              <a:rPr lang="en-US" sz="3000" dirty="0" err="1">
                <a:solidFill>
                  <a:srgbClr val="2C618C"/>
                </a:solidFill>
                <a:latin typeface="Arimo"/>
                <a:ea typeface="Arimo"/>
                <a:cs typeface="Arimo"/>
                <a:sym typeface="Arimo"/>
              </a:rPr>
              <a:t>şiddet</a:t>
            </a:r>
            <a:r>
              <a:rPr lang="en-US" sz="3000" dirty="0">
                <a:solidFill>
                  <a:srgbClr val="2C618C"/>
                </a:solidFill>
                <a:latin typeface="Arimo"/>
                <a:ea typeface="Arimo"/>
                <a:cs typeface="Arimo"/>
                <a:sym typeface="Arimo"/>
              </a:rPr>
              <a:t> </a:t>
            </a:r>
            <a:r>
              <a:rPr lang="en-US" sz="3000" dirty="0" err="1">
                <a:solidFill>
                  <a:srgbClr val="2C618C"/>
                </a:solidFill>
                <a:latin typeface="Arimo"/>
                <a:ea typeface="Arimo"/>
                <a:cs typeface="Arimo"/>
                <a:sym typeface="Arimo"/>
              </a:rPr>
              <a:t>türüdür</a:t>
            </a:r>
            <a:r>
              <a:rPr lang="en-US" sz="3000" dirty="0">
                <a:solidFill>
                  <a:srgbClr val="2C618C"/>
                </a:solidFill>
                <a:latin typeface="Arimo"/>
                <a:ea typeface="Arimo"/>
                <a:cs typeface="Arimo"/>
                <a:sym typeface="Arimo"/>
              </a:rPr>
              <a:t>. </a:t>
            </a:r>
            <a:r>
              <a:rPr lang="en-US" sz="3000" dirty="0" err="1">
                <a:solidFill>
                  <a:srgbClr val="2C618C"/>
                </a:solidFill>
                <a:latin typeface="Arimo"/>
                <a:ea typeface="Arimo"/>
                <a:cs typeface="Arimo"/>
                <a:sym typeface="Arimo"/>
              </a:rPr>
              <a:t>Siber</a:t>
            </a:r>
            <a:r>
              <a:rPr lang="en-US" sz="3000" dirty="0">
                <a:solidFill>
                  <a:srgbClr val="2C618C"/>
                </a:solidFill>
                <a:latin typeface="Arimo"/>
                <a:ea typeface="Arimo"/>
                <a:cs typeface="Arimo"/>
                <a:sym typeface="Arimo"/>
              </a:rPr>
              <a:t> </a:t>
            </a:r>
            <a:r>
              <a:rPr lang="en-US" sz="3000" dirty="0" err="1">
                <a:solidFill>
                  <a:srgbClr val="2C618C"/>
                </a:solidFill>
                <a:latin typeface="Arimo"/>
                <a:ea typeface="Arimo"/>
                <a:cs typeface="Arimo"/>
                <a:sym typeface="Arimo"/>
              </a:rPr>
              <a:t>zorbalık</a:t>
            </a:r>
            <a:r>
              <a:rPr lang="en-US" sz="3000" dirty="0">
                <a:solidFill>
                  <a:srgbClr val="2C618C"/>
                </a:solidFill>
                <a:latin typeface="Arimo"/>
                <a:ea typeface="Arimo"/>
                <a:cs typeface="Arimo"/>
                <a:sym typeface="Arimo"/>
              </a:rPr>
              <a:t> </a:t>
            </a:r>
            <a:r>
              <a:rPr lang="en-US" sz="3000" dirty="0" err="1">
                <a:solidFill>
                  <a:srgbClr val="2C618C"/>
                </a:solidFill>
                <a:latin typeface="Arimo"/>
                <a:ea typeface="Arimo"/>
                <a:cs typeface="Arimo"/>
                <a:sym typeface="Arimo"/>
              </a:rPr>
              <a:t>tekrarlayıcı</a:t>
            </a:r>
            <a:r>
              <a:rPr lang="en-US" sz="3000" dirty="0">
                <a:solidFill>
                  <a:srgbClr val="2C618C"/>
                </a:solidFill>
                <a:latin typeface="Arimo"/>
                <a:ea typeface="Arimo"/>
                <a:cs typeface="Arimo"/>
                <a:sym typeface="Arimo"/>
              </a:rPr>
              <a:t> </a:t>
            </a:r>
            <a:r>
              <a:rPr lang="en-US" sz="3000" dirty="0" err="1">
                <a:solidFill>
                  <a:srgbClr val="2C618C"/>
                </a:solidFill>
                <a:latin typeface="Arimo"/>
                <a:ea typeface="Arimo"/>
                <a:cs typeface="Arimo"/>
                <a:sym typeface="Arimo"/>
              </a:rPr>
              <a:t>bir</a:t>
            </a:r>
            <a:r>
              <a:rPr lang="en-US" sz="3000" dirty="0">
                <a:solidFill>
                  <a:srgbClr val="2C618C"/>
                </a:solidFill>
                <a:latin typeface="Arimo"/>
                <a:ea typeface="Arimo"/>
                <a:cs typeface="Arimo"/>
                <a:sym typeface="Arimo"/>
              </a:rPr>
              <a:t> </a:t>
            </a:r>
            <a:r>
              <a:rPr lang="en-US" sz="3000" dirty="0" err="1">
                <a:solidFill>
                  <a:srgbClr val="2C618C"/>
                </a:solidFill>
                <a:latin typeface="Arimo"/>
                <a:ea typeface="Arimo"/>
                <a:cs typeface="Arimo"/>
                <a:sym typeface="Arimo"/>
              </a:rPr>
              <a:t>şekilde</a:t>
            </a:r>
            <a:r>
              <a:rPr lang="en-US" sz="3000" dirty="0">
                <a:solidFill>
                  <a:srgbClr val="2C618C"/>
                </a:solidFill>
                <a:latin typeface="Arimo"/>
                <a:ea typeface="Arimo"/>
                <a:cs typeface="Arimo"/>
                <a:sym typeface="Arimo"/>
              </a:rPr>
              <a:t> </a:t>
            </a:r>
            <a:r>
              <a:rPr lang="en-US" sz="3000" dirty="0" err="1">
                <a:solidFill>
                  <a:srgbClr val="2C618C"/>
                </a:solidFill>
                <a:latin typeface="Arimo"/>
                <a:ea typeface="Arimo"/>
                <a:cs typeface="Arimo"/>
                <a:sym typeface="Arimo"/>
              </a:rPr>
              <a:t>bir</a:t>
            </a:r>
            <a:r>
              <a:rPr lang="en-US" sz="3000" dirty="0">
                <a:solidFill>
                  <a:srgbClr val="2C618C"/>
                </a:solidFill>
                <a:latin typeface="Arimo"/>
                <a:ea typeface="Arimo"/>
                <a:cs typeface="Arimo"/>
                <a:sym typeface="Arimo"/>
              </a:rPr>
              <a:t> </a:t>
            </a:r>
            <a:r>
              <a:rPr lang="en-US" sz="3000" dirty="0" err="1">
                <a:solidFill>
                  <a:srgbClr val="2C618C"/>
                </a:solidFill>
                <a:latin typeface="Arimo"/>
                <a:ea typeface="Arimo"/>
                <a:cs typeface="Arimo"/>
                <a:sym typeface="Arimo"/>
              </a:rPr>
              <a:t>kişinin</a:t>
            </a:r>
            <a:r>
              <a:rPr lang="en-US" sz="3000" dirty="0">
                <a:solidFill>
                  <a:srgbClr val="2C618C"/>
                </a:solidFill>
                <a:latin typeface="Arimo"/>
                <a:ea typeface="Arimo"/>
                <a:cs typeface="Arimo"/>
                <a:sym typeface="Arimo"/>
              </a:rPr>
              <a:t> </a:t>
            </a:r>
            <a:r>
              <a:rPr lang="en-US" sz="3000" dirty="0" err="1">
                <a:solidFill>
                  <a:srgbClr val="2C618C"/>
                </a:solidFill>
                <a:latin typeface="Arimo"/>
                <a:ea typeface="Arimo"/>
                <a:cs typeface="Arimo"/>
                <a:sym typeface="Arimo"/>
              </a:rPr>
              <a:t>gözünü</a:t>
            </a:r>
            <a:r>
              <a:rPr lang="en-US" sz="3000" dirty="0">
                <a:solidFill>
                  <a:srgbClr val="2C618C"/>
                </a:solidFill>
                <a:latin typeface="Arimo"/>
                <a:ea typeface="Arimo"/>
                <a:cs typeface="Arimo"/>
                <a:sym typeface="Arimo"/>
              </a:rPr>
              <a:t> </a:t>
            </a:r>
            <a:r>
              <a:rPr lang="en-US" sz="3000" dirty="0" err="1">
                <a:solidFill>
                  <a:srgbClr val="2C618C"/>
                </a:solidFill>
                <a:latin typeface="Arimo"/>
                <a:ea typeface="Arimo"/>
                <a:cs typeface="Arimo"/>
                <a:sym typeface="Arimo"/>
              </a:rPr>
              <a:t>korkutmak</a:t>
            </a:r>
            <a:r>
              <a:rPr lang="en-US" sz="3000" dirty="0">
                <a:solidFill>
                  <a:srgbClr val="2C618C"/>
                </a:solidFill>
                <a:latin typeface="Arimo"/>
                <a:ea typeface="Arimo"/>
                <a:cs typeface="Arimo"/>
                <a:sym typeface="Arimo"/>
              </a:rPr>
              <a:t> </a:t>
            </a:r>
            <a:r>
              <a:rPr lang="en-US" sz="3000" dirty="0" err="1">
                <a:solidFill>
                  <a:srgbClr val="2C618C"/>
                </a:solidFill>
                <a:latin typeface="Arimo"/>
                <a:ea typeface="Arimo"/>
                <a:cs typeface="Arimo"/>
                <a:sym typeface="Arimo"/>
              </a:rPr>
              <a:t>veya</a:t>
            </a:r>
            <a:r>
              <a:rPr lang="en-US" sz="3000" dirty="0">
                <a:solidFill>
                  <a:srgbClr val="2C618C"/>
                </a:solidFill>
                <a:latin typeface="Arimo"/>
                <a:ea typeface="Arimo"/>
                <a:cs typeface="Arimo"/>
                <a:sym typeface="Arimo"/>
              </a:rPr>
              <a:t> </a:t>
            </a:r>
            <a:r>
              <a:rPr lang="en-US" sz="3000" dirty="0" err="1">
                <a:solidFill>
                  <a:srgbClr val="2C618C"/>
                </a:solidFill>
                <a:latin typeface="Arimo"/>
                <a:ea typeface="Arimo"/>
                <a:cs typeface="Arimo"/>
                <a:sym typeface="Arimo"/>
              </a:rPr>
              <a:t>zarar</a:t>
            </a:r>
            <a:r>
              <a:rPr lang="en-US" sz="3000" dirty="0">
                <a:solidFill>
                  <a:srgbClr val="2C618C"/>
                </a:solidFill>
                <a:latin typeface="Arimo"/>
                <a:ea typeface="Arimo"/>
                <a:cs typeface="Arimo"/>
                <a:sym typeface="Arimo"/>
              </a:rPr>
              <a:t> </a:t>
            </a:r>
            <a:r>
              <a:rPr lang="en-US" sz="3000" dirty="0" err="1">
                <a:solidFill>
                  <a:srgbClr val="2C618C"/>
                </a:solidFill>
                <a:latin typeface="Arimo"/>
                <a:ea typeface="Arimo"/>
                <a:cs typeface="Arimo"/>
                <a:sym typeface="Arimo"/>
              </a:rPr>
              <a:t>vermek</a:t>
            </a:r>
            <a:r>
              <a:rPr lang="en-US" sz="3000" dirty="0">
                <a:solidFill>
                  <a:srgbClr val="2C618C"/>
                </a:solidFill>
                <a:latin typeface="Arimo"/>
                <a:ea typeface="Arimo"/>
                <a:cs typeface="Arimo"/>
                <a:sym typeface="Arimo"/>
              </a:rPr>
              <a:t> </a:t>
            </a:r>
            <a:r>
              <a:rPr lang="en-US" sz="3000" dirty="0" err="1">
                <a:solidFill>
                  <a:srgbClr val="2C618C"/>
                </a:solidFill>
                <a:latin typeface="Arimo"/>
                <a:ea typeface="Arimo"/>
                <a:cs typeface="Arimo"/>
                <a:sym typeface="Arimo"/>
              </a:rPr>
              <a:t>amacıyla</a:t>
            </a:r>
            <a:r>
              <a:rPr lang="en-US" sz="3000" dirty="0">
                <a:solidFill>
                  <a:srgbClr val="2C618C"/>
                </a:solidFill>
                <a:latin typeface="Arimo"/>
                <a:ea typeface="Arimo"/>
                <a:cs typeface="Arimo"/>
                <a:sym typeface="Arimo"/>
              </a:rPr>
              <a:t> internet, </a:t>
            </a:r>
            <a:r>
              <a:rPr lang="en-US" sz="3000" dirty="0" err="1">
                <a:solidFill>
                  <a:srgbClr val="2C618C"/>
                </a:solidFill>
                <a:latin typeface="Arimo"/>
                <a:ea typeface="Arimo"/>
                <a:cs typeface="Arimo"/>
                <a:sym typeface="Arimo"/>
              </a:rPr>
              <a:t>sosyal</a:t>
            </a:r>
            <a:r>
              <a:rPr lang="en-US" sz="3000" dirty="0">
                <a:solidFill>
                  <a:srgbClr val="2C618C"/>
                </a:solidFill>
                <a:latin typeface="Arimo"/>
                <a:ea typeface="Arimo"/>
                <a:cs typeface="Arimo"/>
                <a:sym typeface="Arimo"/>
              </a:rPr>
              <a:t> </a:t>
            </a:r>
            <a:r>
              <a:rPr lang="en-US" sz="3000" dirty="0" err="1">
                <a:solidFill>
                  <a:srgbClr val="2C618C"/>
                </a:solidFill>
                <a:latin typeface="Arimo"/>
                <a:ea typeface="Arimo"/>
                <a:cs typeface="Arimo"/>
                <a:sym typeface="Arimo"/>
              </a:rPr>
              <a:t>paylaşım</a:t>
            </a:r>
            <a:r>
              <a:rPr lang="en-US" sz="3000" dirty="0">
                <a:solidFill>
                  <a:srgbClr val="2C618C"/>
                </a:solidFill>
                <a:latin typeface="Arimo"/>
                <a:ea typeface="Arimo"/>
                <a:cs typeface="Arimo"/>
                <a:sym typeface="Arimo"/>
              </a:rPr>
              <a:t> </a:t>
            </a:r>
            <a:r>
              <a:rPr lang="en-US" sz="3000" dirty="0" err="1">
                <a:solidFill>
                  <a:srgbClr val="2C618C"/>
                </a:solidFill>
                <a:latin typeface="Arimo"/>
                <a:ea typeface="Arimo"/>
                <a:cs typeface="Arimo"/>
                <a:sym typeface="Arimo"/>
              </a:rPr>
              <a:t>ağları</a:t>
            </a:r>
            <a:r>
              <a:rPr lang="en-US" sz="3000" dirty="0">
                <a:solidFill>
                  <a:srgbClr val="2C618C"/>
                </a:solidFill>
                <a:latin typeface="Arimo"/>
                <a:ea typeface="Arimo"/>
                <a:cs typeface="Arimo"/>
                <a:sym typeface="Arimo"/>
              </a:rPr>
              <a:t>, web </a:t>
            </a:r>
            <a:r>
              <a:rPr lang="en-US" sz="3000" dirty="0" err="1">
                <a:solidFill>
                  <a:srgbClr val="2C618C"/>
                </a:solidFill>
                <a:latin typeface="Arimo"/>
                <a:ea typeface="Arimo"/>
                <a:cs typeface="Arimo"/>
                <a:sym typeface="Arimo"/>
              </a:rPr>
              <a:t>sayfaları</a:t>
            </a:r>
            <a:r>
              <a:rPr lang="en-US" sz="3000" dirty="0">
                <a:solidFill>
                  <a:srgbClr val="2C618C"/>
                </a:solidFill>
                <a:latin typeface="Arimo"/>
                <a:ea typeface="Arimo"/>
                <a:cs typeface="Arimo"/>
                <a:sym typeface="Arimo"/>
              </a:rPr>
              <a:t>, </a:t>
            </a:r>
            <a:r>
              <a:rPr lang="en-US" sz="3000" dirty="0" err="1">
                <a:solidFill>
                  <a:srgbClr val="2C618C"/>
                </a:solidFill>
                <a:latin typeface="Arimo"/>
                <a:ea typeface="Arimo"/>
                <a:cs typeface="Arimo"/>
                <a:sym typeface="Arimo"/>
              </a:rPr>
              <a:t>mesajlar</a:t>
            </a:r>
            <a:r>
              <a:rPr lang="en-US" sz="3000" dirty="0">
                <a:solidFill>
                  <a:srgbClr val="2C618C"/>
                </a:solidFill>
                <a:latin typeface="Arimo"/>
                <a:ea typeface="Arimo"/>
                <a:cs typeface="Arimo"/>
                <a:sym typeface="Arimo"/>
              </a:rPr>
              <a:t>, </a:t>
            </a:r>
            <a:r>
              <a:rPr lang="en-US" sz="3000" dirty="0" err="1">
                <a:solidFill>
                  <a:srgbClr val="2C618C"/>
                </a:solidFill>
                <a:latin typeface="Arimo"/>
                <a:ea typeface="Arimo"/>
                <a:cs typeface="Arimo"/>
                <a:sym typeface="Arimo"/>
              </a:rPr>
              <a:t>anlık</a:t>
            </a:r>
            <a:r>
              <a:rPr lang="en-US" sz="3000" dirty="0">
                <a:solidFill>
                  <a:srgbClr val="2C618C"/>
                </a:solidFill>
                <a:latin typeface="Arimo"/>
                <a:ea typeface="Arimo"/>
                <a:cs typeface="Arimo"/>
                <a:sym typeface="Arimo"/>
              </a:rPr>
              <a:t> </a:t>
            </a:r>
            <a:r>
              <a:rPr lang="en-US" sz="3000" dirty="0" err="1">
                <a:solidFill>
                  <a:srgbClr val="2C618C"/>
                </a:solidFill>
                <a:latin typeface="Arimo"/>
                <a:ea typeface="Arimo"/>
                <a:cs typeface="Arimo"/>
                <a:sym typeface="Arimo"/>
              </a:rPr>
              <a:t>mesajlar</a:t>
            </a:r>
            <a:r>
              <a:rPr lang="en-US" sz="3000" dirty="0">
                <a:solidFill>
                  <a:srgbClr val="2C618C"/>
                </a:solidFill>
                <a:latin typeface="Arimo"/>
                <a:ea typeface="Arimo"/>
                <a:cs typeface="Arimo"/>
                <a:sym typeface="Arimo"/>
              </a:rPr>
              <a:t> </a:t>
            </a:r>
            <a:r>
              <a:rPr lang="en-US" sz="3000" dirty="0" err="1">
                <a:solidFill>
                  <a:srgbClr val="2C618C"/>
                </a:solidFill>
                <a:latin typeface="Arimo"/>
                <a:ea typeface="Arimo"/>
                <a:cs typeface="Arimo"/>
                <a:sym typeface="Arimo"/>
              </a:rPr>
              <a:t>gibi</a:t>
            </a:r>
            <a:r>
              <a:rPr lang="en-US" sz="3000" dirty="0">
                <a:solidFill>
                  <a:srgbClr val="2C618C"/>
                </a:solidFill>
                <a:latin typeface="Arimo"/>
                <a:ea typeface="Arimo"/>
                <a:cs typeface="Arimo"/>
                <a:sym typeface="Arimo"/>
              </a:rPr>
              <a:t> </a:t>
            </a:r>
            <a:r>
              <a:rPr lang="en-US" sz="3000" dirty="0" err="1">
                <a:solidFill>
                  <a:srgbClr val="2C618C"/>
                </a:solidFill>
                <a:latin typeface="Arimo"/>
                <a:ea typeface="Arimo"/>
                <a:cs typeface="Arimo"/>
                <a:sym typeface="Arimo"/>
              </a:rPr>
              <a:t>iletişim</a:t>
            </a:r>
            <a:r>
              <a:rPr lang="en-US" sz="3000" dirty="0">
                <a:solidFill>
                  <a:srgbClr val="2C618C"/>
                </a:solidFill>
                <a:latin typeface="Arimo"/>
                <a:ea typeface="Arimo"/>
                <a:cs typeface="Arimo"/>
                <a:sym typeface="Arimo"/>
              </a:rPr>
              <a:t> </a:t>
            </a:r>
            <a:r>
              <a:rPr lang="en-US" sz="3000" dirty="0" err="1">
                <a:solidFill>
                  <a:srgbClr val="2C618C"/>
                </a:solidFill>
                <a:latin typeface="Arimo"/>
                <a:ea typeface="Arimo"/>
                <a:cs typeface="Arimo"/>
                <a:sym typeface="Arimo"/>
              </a:rPr>
              <a:t>teknolojilerinin</a:t>
            </a:r>
            <a:r>
              <a:rPr lang="en-US" sz="3000" dirty="0">
                <a:solidFill>
                  <a:srgbClr val="2C618C"/>
                </a:solidFill>
                <a:latin typeface="Arimo"/>
                <a:ea typeface="Arimo"/>
                <a:cs typeface="Arimo"/>
                <a:sym typeface="Arimo"/>
              </a:rPr>
              <a:t> </a:t>
            </a:r>
            <a:r>
              <a:rPr lang="en-US" sz="3000" dirty="0" err="1">
                <a:solidFill>
                  <a:srgbClr val="2C618C"/>
                </a:solidFill>
                <a:latin typeface="Arimo"/>
                <a:ea typeface="Arimo"/>
                <a:cs typeface="Arimo"/>
                <a:sym typeface="Arimo"/>
              </a:rPr>
              <a:t>kullanılmasıdır</a:t>
            </a:r>
            <a:r>
              <a:rPr lang="en-US" sz="3000" dirty="0">
                <a:solidFill>
                  <a:srgbClr val="2C618C"/>
                </a:solidFill>
                <a:latin typeface="Arimo"/>
                <a:ea typeface="Arimo"/>
                <a:cs typeface="Arimo"/>
                <a:sym typeface="Arimo"/>
              </a:rPr>
              <a:t>.</a:t>
            </a:r>
          </a:p>
          <a:p>
            <a:pPr algn="l">
              <a:lnSpc>
                <a:spcPts val="3600"/>
              </a:lnSpc>
            </a:pPr>
            <a:endParaRPr lang="en-US" sz="3000" dirty="0">
              <a:solidFill>
                <a:srgbClr val="2C618C"/>
              </a:solidFill>
              <a:latin typeface="Arimo"/>
              <a:ea typeface="Arimo"/>
              <a:cs typeface="Arimo"/>
              <a:sym typeface="Arimo"/>
            </a:endParaRPr>
          </a:p>
        </p:txBody>
      </p:sp>
      <p:sp>
        <p:nvSpPr>
          <p:cNvPr id="8" name="Freeform 8"/>
          <p:cNvSpPr/>
          <p:nvPr/>
        </p:nvSpPr>
        <p:spPr>
          <a:xfrm>
            <a:off x="1257872" y="313176"/>
            <a:ext cx="16193224" cy="1723442"/>
          </a:xfrm>
          <a:custGeom>
            <a:avLst/>
            <a:gdLst/>
            <a:ahLst/>
            <a:cxnLst/>
            <a:rect l="l" t="t" r="r" b="b"/>
            <a:pathLst>
              <a:path w="16193224" h="1723442">
                <a:moveTo>
                  <a:pt x="0" y="0"/>
                </a:moveTo>
                <a:lnTo>
                  <a:pt x="16193224" y="0"/>
                </a:lnTo>
                <a:lnTo>
                  <a:pt x="16193224" y="1723442"/>
                </a:lnTo>
                <a:lnTo>
                  <a:pt x="0" y="1723442"/>
                </a:lnTo>
                <a:lnTo>
                  <a:pt x="0" y="0"/>
                </a:lnTo>
                <a:close/>
              </a:path>
            </a:pathLst>
          </a:custGeom>
          <a:blipFill>
            <a:blip r:embed="rId4"/>
            <a:stretch>
              <a:fillRect t="-21643" b="-21643"/>
            </a:stretch>
          </a:blipFill>
        </p:spPr>
      </p:sp>
      <p:sp>
        <p:nvSpPr>
          <p:cNvPr id="9" name="Freeform 7"/>
          <p:cNvSpPr/>
          <p:nvPr/>
        </p:nvSpPr>
        <p:spPr>
          <a:xfrm>
            <a:off x="12496800" y="7048500"/>
            <a:ext cx="5676634" cy="3231219"/>
          </a:xfrm>
          <a:custGeom>
            <a:avLst/>
            <a:gdLst/>
            <a:ahLst/>
            <a:cxnLst/>
            <a:rect l="l" t="t" r="r" b="b"/>
            <a:pathLst>
              <a:path w="7464441" h="5159795">
                <a:moveTo>
                  <a:pt x="0" y="0"/>
                </a:moveTo>
                <a:lnTo>
                  <a:pt x="7464441" y="0"/>
                </a:lnTo>
                <a:lnTo>
                  <a:pt x="7464441" y="5159795"/>
                </a:lnTo>
                <a:lnTo>
                  <a:pt x="0" y="5159795"/>
                </a:lnTo>
                <a:lnTo>
                  <a:pt x="0" y="0"/>
                </a:lnTo>
                <a:close/>
              </a:path>
            </a:pathLst>
          </a:custGeom>
          <a:blipFill>
            <a:blip r:embed="rId5"/>
            <a:stretch>
              <a:fillRect/>
            </a:stretch>
          </a:blipFill>
        </p:spPr>
      </p:sp>
    </p:spTree>
    <p:extLst>
      <p:ext uri="{BB962C8B-B14F-4D97-AF65-F5344CB8AC3E}">
        <p14:creationId xmlns:p14="http://schemas.microsoft.com/office/powerpoint/2010/main" val="3747927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1321987" y="0"/>
            <a:ext cx="2555748" cy="10287000"/>
            <a:chOff x="0" y="0"/>
            <a:chExt cx="3407664" cy="13716000"/>
          </a:xfrm>
        </p:grpSpPr>
        <p:sp>
          <p:nvSpPr>
            <p:cNvPr id="3" name="Freeform 3"/>
            <p:cNvSpPr/>
            <p:nvPr/>
          </p:nvSpPr>
          <p:spPr>
            <a:xfrm>
              <a:off x="0" y="0"/>
              <a:ext cx="3407664" cy="13716000"/>
            </a:xfrm>
            <a:custGeom>
              <a:avLst/>
              <a:gdLst/>
              <a:ahLst/>
              <a:cxnLst/>
              <a:rect l="l" t="t" r="r" b="b"/>
              <a:pathLst>
                <a:path w="3407664" h="13716000">
                  <a:moveTo>
                    <a:pt x="0" y="0"/>
                  </a:moveTo>
                  <a:lnTo>
                    <a:pt x="3407664" y="0"/>
                  </a:lnTo>
                  <a:lnTo>
                    <a:pt x="3407664" y="13716000"/>
                  </a:lnTo>
                  <a:lnTo>
                    <a:pt x="0" y="13716000"/>
                  </a:lnTo>
                  <a:close/>
                </a:path>
              </a:pathLst>
            </a:custGeom>
            <a:solidFill>
              <a:srgbClr val="BED6DA">
                <a:alpha val="49804"/>
              </a:srgbClr>
            </a:solidFill>
          </p:spPr>
        </p:sp>
      </p:grpSp>
      <p:sp>
        <p:nvSpPr>
          <p:cNvPr id="4" name="Freeform 4"/>
          <p:cNvSpPr/>
          <p:nvPr/>
        </p:nvSpPr>
        <p:spPr>
          <a:xfrm rot="-5400000">
            <a:off x="10870004" y="7263969"/>
            <a:ext cx="2417923" cy="2779889"/>
          </a:xfrm>
          <a:custGeom>
            <a:avLst/>
            <a:gdLst/>
            <a:ahLst/>
            <a:cxnLst/>
            <a:rect l="l" t="t" r="r" b="b"/>
            <a:pathLst>
              <a:path w="2417923" h="2779889">
                <a:moveTo>
                  <a:pt x="0" y="0"/>
                </a:moveTo>
                <a:lnTo>
                  <a:pt x="2417923" y="0"/>
                </a:lnTo>
                <a:lnTo>
                  <a:pt x="2417923" y="2779889"/>
                </a:lnTo>
                <a:lnTo>
                  <a:pt x="0" y="2779889"/>
                </a:lnTo>
                <a:lnTo>
                  <a:pt x="0" y="0"/>
                </a:lnTo>
                <a:close/>
              </a:path>
            </a:pathLst>
          </a:custGeom>
          <a:blipFill>
            <a:blip r:embed="rId2">
              <a:extLst>
                <a:ext uri="{96DAC541-7B7A-43D3-8B79-37D633B846F1}">
                  <asvg:svgBlip xmlns:asvg="http://schemas.microsoft.com/office/drawing/2016/SVG/main" r:embed="rId3"/>
                </a:ext>
              </a:extLst>
            </a:blip>
            <a:stretch>
              <a:fillRect l="-200" r="-200"/>
            </a:stretch>
          </a:blipFill>
        </p:spPr>
      </p:sp>
      <p:grpSp>
        <p:nvGrpSpPr>
          <p:cNvPr id="5" name="Group 5"/>
          <p:cNvGrpSpPr/>
          <p:nvPr/>
        </p:nvGrpSpPr>
        <p:grpSpPr>
          <a:xfrm>
            <a:off x="1112567" y="3098006"/>
            <a:ext cx="10209420" cy="6482239"/>
            <a:chOff x="0" y="0"/>
            <a:chExt cx="13612559" cy="8642985"/>
          </a:xfrm>
        </p:grpSpPr>
        <p:sp>
          <p:nvSpPr>
            <p:cNvPr id="6" name="Freeform 6"/>
            <p:cNvSpPr/>
            <p:nvPr/>
          </p:nvSpPr>
          <p:spPr>
            <a:xfrm>
              <a:off x="0" y="0"/>
              <a:ext cx="13612559" cy="8642985"/>
            </a:xfrm>
            <a:custGeom>
              <a:avLst/>
              <a:gdLst/>
              <a:ahLst/>
              <a:cxnLst/>
              <a:rect l="l" t="t" r="r" b="b"/>
              <a:pathLst>
                <a:path w="13141833" h="8642985">
                  <a:moveTo>
                    <a:pt x="0" y="0"/>
                  </a:moveTo>
                  <a:lnTo>
                    <a:pt x="13141833" y="0"/>
                  </a:lnTo>
                  <a:lnTo>
                    <a:pt x="13141833" y="8642985"/>
                  </a:lnTo>
                  <a:lnTo>
                    <a:pt x="0" y="8642985"/>
                  </a:lnTo>
                  <a:close/>
                </a:path>
              </a:pathLst>
            </a:custGeom>
            <a:solidFill>
              <a:srgbClr val="F2F2F2"/>
            </a:solidFill>
          </p:spPr>
        </p:sp>
        <p:sp>
          <p:nvSpPr>
            <p:cNvPr id="7" name="TextBox 7"/>
            <p:cNvSpPr txBox="1"/>
            <p:nvPr/>
          </p:nvSpPr>
          <p:spPr>
            <a:xfrm>
              <a:off x="0" y="19051"/>
              <a:ext cx="13612559" cy="8623934"/>
            </a:xfrm>
            <a:prstGeom prst="rect">
              <a:avLst/>
            </a:prstGeom>
          </p:spPr>
          <p:txBody>
            <a:bodyPr lIns="50800" tIns="50800" rIns="50800" bIns="50800" rtlCol="0" anchor="t"/>
            <a:lstStyle/>
            <a:p>
              <a:pPr marL="542925" lvl="1" indent="-271462" algn="l">
                <a:lnSpc>
                  <a:spcPts val="3240"/>
                </a:lnSpc>
                <a:buFont typeface="Arial"/>
                <a:buChar char="•"/>
              </a:pPr>
              <a:r>
                <a:rPr lang="en-US" sz="3000" u="sng" dirty="0" err="1">
                  <a:solidFill>
                    <a:srgbClr val="465557"/>
                  </a:solidFill>
                  <a:latin typeface="Arimo"/>
                  <a:ea typeface="Arimo"/>
                  <a:cs typeface="Arimo"/>
                  <a:sym typeface="Arimo"/>
                </a:rPr>
                <a:t>Çocuğun</a:t>
              </a:r>
              <a:r>
                <a:rPr lang="en-US" sz="3000" u="sng" dirty="0">
                  <a:solidFill>
                    <a:srgbClr val="465557"/>
                  </a:solidFill>
                  <a:latin typeface="Arimo"/>
                  <a:ea typeface="Arimo"/>
                  <a:cs typeface="Arimo"/>
                  <a:sym typeface="Arimo"/>
                </a:rPr>
                <a:t> </a:t>
              </a:r>
              <a:r>
                <a:rPr lang="en-US" sz="3000" u="sng" dirty="0" err="1">
                  <a:solidFill>
                    <a:srgbClr val="465557"/>
                  </a:solidFill>
                  <a:latin typeface="Arimo"/>
                  <a:ea typeface="Arimo"/>
                  <a:cs typeface="Arimo"/>
                  <a:sym typeface="Arimo"/>
                </a:rPr>
                <a:t>çevresi</a:t>
              </a:r>
              <a:r>
                <a:rPr lang="en-US" sz="3000" u="sng" dirty="0">
                  <a:solidFill>
                    <a:srgbClr val="465557"/>
                  </a:solidFill>
                  <a:latin typeface="Arimo"/>
                  <a:ea typeface="Arimo"/>
                  <a:cs typeface="Arimo"/>
                  <a:sym typeface="Arimo"/>
                </a:rPr>
                <a:t> </a:t>
              </a:r>
              <a:r>
                <a:rPr lang="en-US" sz="3000" u="sng" dirty="0" err="1">
                  <a:solidFill>
                    <a:srgbClr val="465557"/>
                  </a:solidFill>
                  <a:latin typeface="Arimo"/>
                  <a:ea typeface="Arimo"/>
                  <a:cs typeface="Arimo"/>
                  <a:sym typeface="Arimo"/>
                </a:rPr>
                <a:t>ile</a:t>
              </a:r>
              <a:r>
                <a:rPr lang="en-US" sz="3000" u="sng" dirty="0">
                  <a:solidFill>
                    <a:srgbClr val="465557"/>
                  </a:solidFill>
                  <a:latin typeface="Arimo"/>
                  <a:ea typeface="Arimo"/>
                  <a:cs typeface="Arimo"/>
                  <a:sym typeface="Arimo"/>
                </a:rPr>
                <a:t> </a:t>
              </a:r>
              <a:r>
                <a:rPr lang="en-US" sz="3000" u="sng" dirty="0" err="1">
                  <a:solidFill>
                    <a:srgbClr val="465557"/>
                  </a:solidFill>
                  <a:latin typeface="Arimo"/>
                  <a:ea typeface="Arimo"/>
                  <a:cs typeface="Arimo"/>
                  <a:sym typeface="Arimo"/>
                </a:rPr>
                <a:t>iletişime</a:t>
              </a:r>
              <a:r>
                <a:rPr lang="en-US" sz="3000" u="sng" dirty="0">
                  <a:solidFill>
                    <a:srgbClr val="465557"/>
                  </a:solidFill>
                  <a:latin typeface="Arimo"/>
                  <a:ea typeface="Arimo"/>
                  <a:cs typeface="Arimo"/>
                  <a:sym typeface="Arimo"/>
                </a:rPr>
                <a:t> </a:t>
              </a:r>
              <a:r>
                <a:rPr lang="en-US" sz="3000" u="sng" dirty="0" err="1">
                  <a:solidFill>
                    <a:srgbClr val="465557"/>
                  </a:solidFill>
                  <a:latin typeface="Arimo"/>
                  <a:ea typeface="Arimo"/>
                  <a:cs typeface="Arimo"/>
                  <a:sym typeface="Arimo"/>
                </a:rPr>
                <a:t>geçme</a:t>
              </a:r>
              <a:r>
                <a:rPr lang="en-US" sz="3000" u="sng" dirty="0">
                  <a:solidFill>
                    <a:srgbClr val="465557"/>
                  </a:solidFill>
                  <a:latin typeface="Arimo"/>
                  <a:ea typeface="Arimo"/>
                  <a:cs typeface="Arimo"/>
                  <a:sym typeface="Arimo"/>
                </a:rPr>
                <a:t> </a:t>
              </a:r>
              <a:r>
                <a:rPr lang="en-US" sz="3000" u="sng" dirty="0" err="1">
                  <a:solidFill>
                    <a:srgbClr val="465557"/>
                  </a:solidFill>
                  <a:latin typeface="Arimo"/>
                  <a:ea typeface="Arimo"/>
                  <a:cs typeface="Arimo"/>
                  <a:sym typeface="Arimo"/>
                </a:rPr>
                <a:t>düzeyinin</a:t>
              </a:r>
              <a:r>
                <a:rPr lang="en-US" sz="3000" u="sng" dirty="0">
                  <a:solidFill>
                    <a:srgbClr val="465557"/>
                  </a:solidFill>
                  <a:latin typeface="Arimo"/>
                  <a:ea typeface="Arimo"/>
                  <a:cs typeface="Arimo"/>
                  <a:sym typeface="Arimo"/>
                </a:rPr>
                <a:t> </a:t>
              </a:r>
              <a:r>
                <a:rPr lang="en-US" sz="3000" u="sng" dirty="0" err="1">
                  <a:solidFill>
                    <a:srgbClr val="465557"/>
                  </a:solidFill>
                  <a:latin typeface="Arimo"/>
                  <a:ea typeface="Arimo"/>
                  <a:cs typeface="Arimo"/>
                  <a:sym typeface="Arimo"/>
                </a:rPr>
                <a:t>azalması</a:t>
              </a:r>
              <a:r>
                <a:rPr lang="en-US" sz="3000" u="sng" dirty="0">
                  <a:solidFill>
                    <a:srgbClr val="465557"/>
                  </a:solidFill>
                  <a:latin typeface="Arimo"/>
                  <a:ea typeface="Arimo"/>
                  <a:cs typeface="Arimo"/>
                  <a:sym typeface="Arimo"/>
                </a:rPr>
                <a:t>.</a:t>
              </a:r>
            </a:p>
            <a:p>
              <a:pPr marL="542925" lvl="1" indent="-271462" algn="l">
                <a:lnSpc>
                  <a:spcPts val="3240"/>
                </a:lnSpc>
              </a:pPr>
              <a:endParaRPr lang="en-US" sz="3000" u="sng" dirty="0">
                <a:solidFill>
                  <a:srgbClr val="465557"/>
                </a:solidFill>
                <a:latin typeface="Arimo"/>
                <a:ea typeface="Arimo"/>
                <a:cs typeface="Arimo"/>
                <a:sym typeface="Arimo"/>
              </a:endParaRPr>
            </a:p>
            <a:p>
              <a:pPr marL="542925" lvl="1" indent="-271462" algn="l">
                <a:lnSpc>
                  <a:spcPts val="3240"/>
                </a:lnSpc>
                <a:buFont typeface="Arial"/>
                <a:buChar char="•"/>
              </a:pPr>
              <a:r>
                <a:rPr lang="en-US" sz="3000" u="sng" dirty="0" err="1">
                  <a:solidFill>
                    <a:srgbClr val="465557"/>
                  </a:solidFill>
                  <a:latin typeface="Arimo"/>
                  <a:ea typeface="Arimo"/>
                  <a:cs typeface="Arimo"/>
                  <a:sym typeface="Arimo"/>
                </a:rPr>
                <a:t>Aşırı</a:t>
              </a:r>
              <a:r>
                <a:rPr lang="en-US" sz="3000" u="sng" dirty="0">
                  <a:solidFill>
                    <a:srgbClr val="465557"/>
                  </a:solidFill>
                  <a:latin typeface="Arimo"/>
                  <a:ea typeface="Arimo"/>
                  <a:cs typeface="Arimo"/>
                  <a:sym typeface="Arimo"/>
                </a:rPr>
                <a:t> </a:t>
              </a:r>
              <a:r>
                <a:rPr lang="en-US" sz="3000" u="sng" dirty="0" err="1">
                  <a:solidFill>
                    <a:srgbClr val="465557"/>
                  </a:solidFill>
                  <a:latin typeface="Arimo"/>
                  <a:ea typeface="Arimo"/>
                  <a:cs typeface="Arimo"/>
                  <a:sym typeface="Arimo"/>
                </a:rPr>
                <a:t>izolasyon</a:t>
              </a:r>
              <a:r>
                <a:rPr lang="en-US" sz="3000" u="sng" dirty="0">
                  <a:solidFill>
                    <a:srgbClr val="465557"/>
                  </a:solidFill>
                  <a:latin typeface="Arimo"/>
                  <a:ea typeface="Arimo"/>
                  <a:cs typeface="Arimo"/>
                  <a:sym typeface="Arimo"/>
                </a:rPr>
                <a:t> </a:t>
              </a:r>
              <a:r>
                <a:rPr lang="en-US" sz="3000" u="sng" dirty="0" err="1">
                  <a:solidFill>
                    <a:srgbClr val="465557"/>
                  </a:solidFill>
                  <a:latin typeface="Arimo"/>
                  <a:ea typeface="Arimo"/>
                  <a:cs typeface="Arimo"/>
                  <a:sym typeface="Arimo"/>
                </a:rPr>
                <a:t>ve</a:t>
              </a:r>
              <a:r>
                <a:rPr lang="en-US" sz="3000" u="sng" dirty="0">
                  <a:solidFill>
                    <a:srgbClr val="465557"/>
                  </a:solidFill>
                  <a:latin typeface="Arimo"/>
                  <a:ea typeface="Arimo"/>
                  <a:cs typeface="Arimo"/>
                  <a:sym typeface="Arimo"/>
                </a:rPr>
                <a:t> </a:t>
              </a:r>
              <a:r>
                <a:rPr lang="en-US" sz="3000" u="sng" dirty="0" err="1">
                  <a:solidFill>
                    <a:srgbClr val="465557"/>
                  </a:solidFill>
                  <a:latin typeface="Arimo"/>
                  <a:ea typeface="Arimo"/>
                  <a:cs typeface="Arimo"/>
                  <a:sym typeface="Arimo"/>
                </a:rPr>
                <a:t>yalnızlık</a:t>
              </a:r>
              <a:r>
                <a:rPr lang="en-US" sz="3000" u="sng" dirty="0">
                  <a:solidFill>
                    <a:srgbClr val="465557"/>
                  </a:solidFill>
                  <a:latin typeface="Arimo"/>
                  <a:ea typeface="Arimo"/>
                  <a:cs typeface="Arimo"/>
                  <a:sym typeface="Arimo"/>
                </a:rPr>
                <a:t> </a:t>
              </a:r>
              <a:r>
                <a:rPr lang="en-US" sz="3000" u="sng" dirty="0" err="1">
                  <a:solidFill>
                    <a:srgbClr val="465557"/>
                  </a:solidFill>
                  <a:latin typeface="Arimo"/>
                  <a:ea typeface="Arimo"/>
                  <a:cs typeface="Arimo"/>
                  <a:sym typeface="Arimo"/>
                </a:rPr>
                <a:t>duyguları</a:t>
              </a:r>
              <a:r>
                <a:rPr lang="en-US" sz="3000" u="sng" dirty="0">
                  <a:solidFill>
                    <a:srgbClr val="465557"/>
                  </a:solidFill>
                  <a:latin typeface="Arimo"/>
                  <a:ea typeface="Arimo"/>
                  <a:cs typeface="Arimo"/>
                  <a:sym typeface="Arimo"/>
                </a:rPr>
                <a:t> </a:t>
              </a:r>
              <a:r>
                <a:rPr lang="en-US" sz="3000" u="sng" dirty="0" err="1">
                  <a:solidFill>
                    <a:srgbClr val="465557"/>
                  </a:solidFill>
                  <a:latin typeface="Arimo"/>
                  <a:ea typeface="Arimo"/>
                  <a:cs typeface="Arimo"/>
                  <a:sym typeface="Arimo"/>
                </a:rPr>
                <a:t>göstermesi</a:t>
              </a:r>
              <a:r>
                <a:rPr lang="en-US" sz="3000" dirty="0">
                  <a:solidFill>
                    <a:srgbClr val="465557"/>
                  </a:solidFill>
                  <a:latin typeface="Arimo"/>
                  <a:ea typeface="Arimo"/>
                  <a:cs typeface="Arimo"/>
                  <a:sym typeface="Arimo"/>
                </a:rPr>
                <a:t>: Bu </a:t>
              </a:r>
              <a:r>
                <a:rPr lang="en-US" sz="3000" dirty="0" err="1">
                  <a:solidFill>
                    <a:srgbClr val="465557"/>
                  </a:solidFill>
                  <a:latin typeface="Arimo"/>
                  <a:ea typeface="Arimo"/>
                  <a:cs typeface="Arimo"/>
                  <a:sym typeface="Arimo"/>
                </a:rPr>
                <a:t>duygular</a:t>
              </a:r>
              <a:r>
                <a:rPr lang="en-US" sz="3000" dirty="0">
                  <a:solidFill>
                    <a:srgbClr val="465557"/>
                  </a:solidFill>
                  <a:latin typeface="Arimo"/>
                  <a:ea typeface="Arimo"/>
                  <a:cs typeface="Arimo"/>
                  <a:sym typeface="Arimo"/>
                </a:rPr>
                <a:t> </a:t>
              </a:r>
              <a:r>
                <a:rPr lang="en-US" sz="3000" dirty="0" err="1">
                  <a:solidFill>
                    <a:srgbClr val="465557"/>
                  </a:solidFill>
                  <a:latin typeface="Arimo"/>
                  <a:ea typeface="Arimo"/>
                  <a:cs typeface="Arimo"/>
                  <a:sym typeface="Arimo"/>
                </a:rPr>
                <a:t>çocuk</a:t>
              </a:r>
              <a:r>
                <a:rPr lang="en-US" sz="3000" dirty="0">
                  <a:solidFill>
                    <a:srgbClr val="465557"/>
                  </a:solidFill>
                  <a:latin typeface="Arimo"/>
                  <a:ea typeface="Arimo"/>
                  <a:cs typeface="Arimo"/>
                  <a:sym typeface="Arimo"/>
                </a:rPr>
                <a:t> </a:t>
              </a:r>
              <a:r>
                <a:rPr lang="en-US" sz="3000" dirty="0" err="1">
                  <a:solidFill>
                    <a:srgbClr val="465557"/>
                  </a:solidFill>
                  <a:latin typeface="Arimo"/>
                  <a:ea typeface="Arimo"/>
                  <a:cs typeface="Arimo"/>
                  <a:sym typeface="Arimo"/>
                </a:rPr>
                <a:t>ve</a:t>
              </a:r>
              <a:r>
                <a:rPr lang="en-US" sz="3000" dirty="0">
                  <a:solidFill>
                    <a:srgbClr val="465557"/>
                  </a:solidFill>
                  <a:latin typeface="Arimo"/>
                  <a:ea typeface="Arimo"/>
                  <a:cs typeface="Arimo"/>
                  <a:sym typeface="Arimo"/>
                </a:rPr>
                <a:t> </a:t>
              </a:r>
              <a:r>
                <a:rPr lang="en-US" sz="3000" dirty="0" err="1">
                  <a:solidFill>
                    <a:srgbClr val="465557"/>
                  </a:solidFill>
                  <a:latin typeface="Arimo"/>
                  <a:ea typeface="Arimo"/>
                  <a:cs typeface="Arimo"/>
                  <a:sym typeface="Arimo"/>
                </a:rPr>
                <a:t>ergenlerin</a:t>
              </a:r>
              <a:r>
                <a:rPr lang="en-US" sz="3000" dirty="0">
                  <a:solidFill>
                    <a:srgbClr val="465557"/>
                  </a:solidFill>
                  <a:latin typeface="Arimo"/>
                  <a:ea typeface="Arimo"/>
                  <a:cs typeface="Arimo"/>
                  <a:sym typeface="Arimo"/>
                </a:rPr>
                <a:t> </a:t>
              </a:r>
              <a:r>
                <a:rPr lang="en-US" sz="3000" dirty="0" err="1">
                  <a:solidFill>
                    <a:srgbClr val="465557"/>
                  </a:solidFill>
                  <a:latin typeface="Arimo"/>
                  <a:ea typeface="Arimo"/>
                  <a:cs typeface="Arimo"/>
                  <a:sym typeface="Arimo"/>
                </a:rPr>
                <a:t>akranları</a:t>
              </a:r>
              <a:r>
                <a:rPr lang="en-US" sz="3000" dirty="0">
                  <a:solidFill>
                    <a:srgbClr val="465557"/>
                  </a:solidFill>
                  <a:latin typeface="Arimo"/>
                  <a:ea typeface="Arimo"/>
                  <a:cs typeface="Arimo"/>
                  <a:sym typeface="Arimo"/>
                </a:rPr>
                <a:t> </a:t>
              </a:r>
              <a:r>
                <a:rPr lang="en-US" sz="3000" dirty="0" err="1">
                  <a:solidFill>
                    <a:srgbClr val="465557"/>
                  </a:solidFill>
                  <a:latin typeface="Arimo"/>
                  <a:ea typeface="Arimo"/>
                  <a:cs typeface="Arimo"/>
                  <a:sym typeface="Arimo"/>
                </a:rPr>
                <a:t>ile</a:t>
              </a:r>
              <a:r>
                <a:rPr lang="en-US" sz="3000" dirty="0">
                  <a:solidFill>
                    <a:srgbClr val="465557"/>
                  </a:solidFill>
                  <a:latin typeface="Arimo"/>
                  <a:ea typeface="Arimo"/>
                  <a:cs typeface="Arimo"/>
                  <a:sym typeface="Arimo"/>
                </a:rPr>
                <a:t> </a:t>
              </a:r>
              <a:r>
                <a:rPr lang="en-US" sz="3000" dirty="0" err="1">
                  <a:solidFill>
                    <a:srgbClr val="465557"/>
                  </a:solidFill>
                  <a:latin typeface="Arimo"/>
                  <a:ea typeface="Arimo"/>
                  <a:cs typeface="Arimo"/>
                  <a:sym typeface="Arimo"/>
                </a:rPr>
                <a:t>geçinmekte</a:t>
              </a:r>
              <a:r>
                <a:rPr lang="en-US" sz="3000" dirty="0">
                  <a:solidFill>
                    <a:srgbClr val="465557"/>
                  </a:solidFill>
                  <a:latin typeface="Arimo"/>
                  <a:ea typeface="Arimo"/>
                  <a:cs typeface="Arimo"/>
                  <a:sym typeface="Arimo"/>
                </a:rPr>
                <a:t> </a:t>
              </a:r>
              <a:r>
                <a:rPr lang="en-US" sz="3000" dirty="0" err="1">
                  <a:solidFill>
                    <a:srgbClr val="465557"/>
                  </a:solidFill>
                  <a:latin typeface="Arimo"/>
                  <a:ea typeface="Arimo"/>
                  <a:cs typeface="Arimo"/>
                  <a:sym typeface="Arimo"/>
                </a:rPr>
                <a:t>sorun</a:t>
              </a:r>
              <a:r>
                <a:rPr lang="en-US" sz="3000" dirty="0">
                  <a:solidFill>
                    <a:srgbClr val="465557"/>
                  </a:solidFill>
                  <a:latin typeface="Arimo"/>
                  <a:ea typeface="Arimo"/>
                  <a:cs typeface="Arimo"/>
                  <a:sym typeface="Arimo"/>
                </a:rPr>
                <a:t> </a:t>
              </a:r>
              <a:r>
                <a:rPr lang="en-US" sz="3000" dirty="0" err="1">
                  <a:solidFill>
                    <a:srgbClr val="465557"/>
                  </a:solidFill>
                  <a:latin typeface="Arimo"/>
                  <a:ea typeface="Arimo"/>
                  <a:cs typeface="Arimo"/>
                  <a:sym typeface="Arimo"/>
                </a:rPr>
                <a:t>yaşamasına</a:t>
              </a:r>
              <a:r>
                <a:rPr lang="en-US" sz="3000" dirty="0">
                  <a:solidFill>
                    <a:srgbClr val="465557"/>
                  </a:solidFill>
                  <a:latin typeface="Arimo"/>
                  <a:ea typeface="Arimo"/>
                  <a:cs typeface="Arimo"/>
                  <a:sym typeface="Arimo"/>
                </a:rPr>
                <a:t> </a:t>
              </a:r>
              <a:r>
                <a:rPr lang="en-US" sz="3000" dirty="0" err="1">
                  <a:solidFill>
                    <a:srgbClr val="465557"/>
                  </a:solidFill>
                  <a:latin typeface="Arimo"/>
                  <a:ea typeface="Arimo"/>
                  <a:cs typeface="Arimo"/>
                  <a:sym typeface="Arimo"/>
                </a:rPr>
                <a:t>ve</a:t>
              </a:r>
              <a:r>
                <a:rPr lang="en-US" sz="3000" dirty="0">
                  <a:solidFill>
                    <a:srgbClr val="465557"/>
                  </a:solidFill>
                  <a:latin typeface="Arimo"/>
                  <a:ea typeface="Arimo"/>
                  <a:cs typeface="Arimo"/>
                  <a:sym typeface="Arimo"/>
                </a:rPr>
                <a:t> </a:t>
              </a:r>
              <a:r>
                <a:rPr lang="en-US" sz="3000" dirty="0" err="1">
                  <a:solidFill>
                    <a:srgbClr val="465557"/>
                  </a:solidFill>
                  <a:latin typeface="Arimo"/>
                  <a:ea typeface="Arimo"/>
                  <a:cs typeface="Arimo"/>
                  <a:sym typeface="Arimo"/>
                </a:rPr>
                <a:t>anlaşılmama</a:t>
              </a:r>
              <a:r>
                <a:rPr lang="en-US" sz="3000" dirty="0">
                  <a:solidFill>
                    <a:srgbClr val="465557"/>
                  </a:solidFill>
                  <a:latin typeface="Arimo"/>
                  <a:ea typeface="Arimo"/>
                  <a:cs typeface="Arimo"/>
                  <a:sym typeface="Arimo"/>
                </a:rPr>
                <a:t> </a:t>
              </a:r>
              <a:r>
                <a:rPr lang="en-US" sz="3000" dirty="0" err="1">
                  <a:solidFill>
                    <a:srgbClr val="465557"/>
                  </a:solidFill>
                  <a:latin typeface="Arimo"/>
                  <a:ea typeface="Arimo"/>
                  <a:cs typeface="Arimo"/>
                  <a:sym typeface="Arimo"/>
                </a:rPr>
                <a:t>hissi</a:t>
              </a:r>
              <a:r>
                <a:rPr lang="en-US" sz="3000" dirty="0">
                  <a:solidFill>
                    <a:srgbClr val="465557"/>
                  </a:solidFill>
                  <a:latin typeface="Arimo"/>
                  <a:ea typeface="Arimo"/>
                  <a:cs typeface="Arimo"/>
                  <a:sym typeface="Arimo"/>
                </a:rPr>
                <a:t> </a:t>
              </a:r>
              <a:r>
                <a:rPr lang="en-US" sz="3000" dirty="0" err="1">
                  <a:solidFill>
                    <a:srgbClr val="465557"/>
                  </a:solidFill>
                  <a:latin typeface="Arimo"/>
                  <a:ea typeface="Arimo"/>
                  <a:cs typeface="Arimo"/>
                  <a:sym typeface="Arimo"/>
                </a:rPr>
                <a:t>yaşamalarına</a:t>
              </a:r>
              <a:r>
                <a:rPr lang="en-US" sz="3000" dirty="0">
                  <a:solidFill>
                    <a:srgbClr val="465557"/>
                  </a:solidFill>
                  <a:latin typeface="Arimo"/>
                  <a:ea typeface="Arimo"/>
                  <a:cs typeface="Arimo"/>
                  <a:sym typeface="Arimo"/>
                </a:rPr>
                <a:t> </a:t>
              </a:r>
              <a:r>
                <a:rPr lang="en-US" sz="3000" dirty="0" err="1">
                  <a:solidFill>
                    <a:srgbClr val="465557"/>
                  </a:solidFill>
                  <a:latin typeface="Arimo"/>
                  <a:ea typeface="Arimo"/>
                  <a:cs typeface="Arimo"/>
                  <a:sym typeface="Arimo"/>
                </a:rPr>
                <a:t>sebep</a:t>
              </a:r>
              <a:r>
                <a:rPr lang="en-US" sz="3000" dirty="0">
                  <a:solidFill>
                    <a:srgbClr val="465557"/>
                  </a:solidFill>
                  <a:latin typeface="Arimo"/>
                  <a:ea typeface="Arimo"/>
                  <a:cs typeface="Arimo"/>
                  <a:sym typeface="Arimo"/>
                </a:rPr>
                <a:t> </a:t>
              </a:r>
              <a:r>
                <a:rPr lang="en-US" sz="3000" dirty="0" err="1">
                  <a:solidFill>
                    <a:srgbClr val="465557"/>
                  </a:solidFill>
                  <a:latin typeface="Arimo"/>
                  <a:ea typeface="Arimo"/>
                  <a:cs typeface="Arimo"/>
                  <a:sym typeface="Arimo"/>
                </a:rPr>
                <a:t>olabilir</a:t>
              </a:r>
              <a:r>
                <a:rPr lang="en-US" sz="3000" dirty="0">
                  <a:solidFill>
                    <a:srgbClr val="465557"/>
                  </a:solidFill>
                  <a:latin typeface="Arimo"/>
                  <a:ea typeface="Arimo"/>
                  <a:cs typeface="Arimo"/>
                  <a:sym typeface="Arimo"/>
                </a:rPr>
                <a:t>. Bu da </a:t>
              </a:r>
              <a:r>
                <a:rPr lang="en-US" sz="3000" dirty="0" err="1">
                  <a:solidFill>
                    <a:srgbClr val="465557"/>
                  </a:solidFill>
                  <a:latin typeface="Arimo"/>
                  <a:ea typeface="Arimo"/>
                  <a:cs typeface="Arimo"/>
                  <a:sym typeface="Arimo"/>
                </a:rPr>
                <a:t>içerisinde</a:t>
              </a:r>
              <a:r>
                <a:rPr lang="en-US" sz="3000" dirty="0">
                  <a:solidFill>
                    <a:srgbClr val="465557"/>
                  </a:solidFill>
                  <a:latin typeface="Arimo"/>
                  <a:ea typeface="Arimo"/>
                  <a:cs typeface="Arimo"/>
                  <a:sym typeface="Arimo"/>
                </a:rPr>
                <a:t> </a:t>
              </a:r>
              <a:r>
                <a:rPr lang="en-US" sz="3000" dirty="0" err="1">
                  <a:solidFill>
                    <a:srgbClr val="465557"/>
                  </a:solidFill>
                  <a:latin typeface="Arimo"/>
                  <a:ea typeface="Arimo"/>
                  <a:cs typeface="Arimo"/>
                  <a:sym typeface="Arimo"/>
                </a:rPr>
                <a:t>bulunduğu</a:t>
              </a:r>
              <a:r>
                <a:rPr lang="en-US" sz="3000" dirty="0">
                  <a:solidFill>
                    <a:srgbClr val="465557"/>
                  </a:solidFill>
                  <a:latin typeface="Arimo"/>
                  <a:ea typeface="Arimo"/>
                  <a:cs typeface="Arimo"/>
                  <a:sym typeface="Arimo"/>
                </a:rPr>
                <a:t> </a:t>
              </a:r>
              <a:r>
                <a:rPr lang="en-US" sz="3000" dirty="0" err="1">
                  <a:solidFill>
                    <a:srgbClr val="465557"/>
                  </a:solidFill>
                  <a:latin typeface="Arimo"/>
                  <a:ea typeface="Arimo"/>
                  <a:cs typeface="Arimo"/>
                  <a:sym typeface="Arimo"/>
                </a:rPr>
                <a:t>ortama</a:t>
              </a:r>
              <a:r>
                <a:rPr lang="en-US" sz="3000" dirty="0">
                  <a:solidFill>
                    <a:srgbClr val="465557"/>
                  </a:solidFill>
                  <a:latin typeface="Arimo"/>
                  <a:ea typeface="Arimo"/>
                  <a:cs typeface="Arimo"/>
                  <a:sym typeface="Arimo"/>
                </a:rPr>
                <a:t> </a:t>
              </a:r>
              <a:r>
                <a:rPr lang="en-US" sz="3000" dirty="0" err="1">
                  <a:solidFill>
                    <a:srgbClr val="465557"/>
                  </a:solidFill>
                  <a:latin typeface="Arimo"/>
                  <a:ea typeface="Arimo"/>
                  <a:cs typeface="Arimo"/>
                  <a:sym typeface="Arimo"/>
                </a:rPr>
                <a:t>uyum</a:t>
              </a:r>
              <a:r>
                <a:rPr lang="en-US" sz="3000" dirty="0">
                  <a:solidFill>
                    <a:srgbClr val="465557"/>
                  </a:solidFill>
                  <a:latin typeface="Arimo"/>
                  <a:ea typeface="Arimo"/>
                  <a:cs typeface="Arimo"/>
                  <a:sym typeface="Arimo"/>
                </a:rPr>
                <a:t> </a:t>
              </a:r>
              <a:r>
                <a:rPr lang="en-US" sz="3000" dirty="0" err="1">
                  <a:solidFill>
                    <a:srgbClr val="465557"/>
                  </a:solidFill>
                  <a:latin typeface="Arimo"/>
                  <a:ea typeface="Arimo"/>
                  <a:cs typeface="Arimo"/>
                  <a:sym typeface="Arimo"/>
                </a:rPr>
                <a:t>sağlayamamasına</a:t>
              </a:r>
              <a:r>
                <a:rPr lang="en-US" sz="3000" dirty="0">
                  <a:solidFill>
                    <a:srgbClr val="465557"/>
                  </a:solidFill>
                  <a:latin typeface="Arimo"/>
                  <a:ea typeface="Arimo"/>
                  <a:cs typeface="Arimo"/>
                  <a:sym typeface="Arimo"/>
                </a:rPr>
                <a:t> </a:t>
              </a:r>
              <a:r>
                <a:rPr lang="en-US" sz="3000" dirty="0" err="1">
                  <a:solidFill>
                    <a:srgbClr val="465557"/>
                  </a:solidFill>
                  <a:latin typeface="Arimo"/>
                  <a:ea typeface="Arimo"/>
                  <a:cs typeface="Arimo"/>
                  <a:sym typeface="Arimo"/>
                </a:rPr>
                <a:t>yol</a:t>
              </a:r>
              <a:r>
                <a:rPr lang="en-US" sz="3000" dirty="0">
                  <a:solidFill>
                    <a:srgbClr val="465557"/>
                  </a:solidFill>
                  <a:latin typeface="Arimo"/>
                  <a:ea typeface="Arimo"/>
                  <a:cs typeface="Arimo"/>
                  <a:sym typeface="Arimo"/>
                </a:rPr>
                <a:t> </a:t>
              </a:r>
              <a:r>
                <a:rPr lang="en-US" sz="3000" dirty="0" err="1">
                  <a:solidFill>
                    <a:srgbClr val="465557"/>
                  </a:solidFill>
                  <a:latin typeface="Arimo"/>
                  <a:ea typeface="Arimo"/>
                  <a:cs typeface="Arimo"/>
                  <a:sym typeface="Arimo"/>
                </a:rPr>
                <a:t>açar</a:t>
              </a:r>
              <a:r>
                <a:rPr lang="en-US" sz="3000" dirty="0">
                  <a:solidFill>
                    <a:srgbClr val="465557"/>
                  </a:solidFill>
                  <a:latin typeface="Arimo"/>
                  <a:ea typeface="Arimo"/>
                  <a:cs typeface="Arimo"/>
                  <a:sym typeface="Arimo"/>
                </a:rPr>
                <a:t>.</a:t>
              </a:r>
            </a:p>
            <a:p>
              <a:pPr marL="542925" lvl="1" indent="-271462" algn="l">
                <a:lnSpc>
                  <a:spcPts val="3240"/>
                </a:lnSpc>
              </a:pPr>
              <a:endParaRPr lang="en-US" sz="3000" dirty="0">
                <a:solidFill>
                  <a:srgbClr val="465557"/>
                </a:solidFill>
                <a:latin typeface="Arimo"/>
                <a:ea typeface="Arimo"/>
                <a:cs typeface="Arimo"/>
                <a:sym typeface="Arimo"/>
              </a:endParaRPr>
            </a:p>
            <a:p>
              <a:pPr marL="542925" lvl="1" indent="-271462" algn="l">
                <a:lnSpc>
                  <a:spcPts val="3240"/>
                </a:lnSpc>
                <a:buFont typeface="Arial"/>
                <a:buChar char="•"/>
              </a:pPr>
              <a:r>
                <a:rPr lang="en-US" sz="3000" u="sng" dirty="0" err="1">
                  <a:solidFill>
                    <a:srgbClr val="465557"/>
                  </a:solidFill>
                  <a:latin typeface="Arimo"/>
                  <a:ea typeface="Arimo"/>
                  <a:cs typeface="Arimo"/>
                  <a:sym typeface="Arimo"/>
                </a:rPr>
                <a:t>Fevrilik</a:t>
              </a:r>
              <a:r>
                <a:rPr lang="en-US" sz="3000" u="sng" dirty="0">
                  <a:solidFill>
                    <a:srgbClr val="465557"/>
                  </a:solidFill>
                  <a:latin typeface="Arimo"/>
                  <a:ea typeface="Arimo"/>
                  <a:cs typeface="Arimo"/>
                  <a:sym typeface="Arimo"/>
                </a:rPr>
                <a:t> </a:t>
              </a:r>
              <a:r>
                <a:rPr lang="en-US" sz="3000" u="sng" dirty="0" err="1">
                  <a:solidFill>
                    <a:srgbClr val="465557"/>
                  </a:solidFill>
                  <a:latin typeface="Arimo"/>
                  <a:ea typeface="Arimo"/>
                  <a:cs typeface="Arimo"/>
                  <a:sym typeface="Arimo"/>
                </a:rPr>
                <a:t>ve</a:t>
              </a:r>
              <a:r>
                <a:rPr lang="en-US" sz="3000" u="sng" dirty="0">
                  <a:solidFill>
                    <a:srgbClr val="465557"/>
                  </a:solidFill>
                  <a:latin typeface="Arimo"/>
                  <a:ea typeface="Arimo"/>
                  <a:cs typeface="Arimo"/>
                  <a:sym typeface="Arimo"/>
                </a:rPr>
                <a:t> </a:t>
              </a:r>
              <a:r>
                <a:rPr lang="en-US" sz="3000" u="sng" dirty="0" err="1">
                  <a:solidFill>
                    <a:srgbClr val="465557"/>
                  </a:solidFill>
                  <a:latin typeface="Arimo"/>
                  <a:ea typeface="Arimo"/>
                  <a:cs typeface="Arimo"/>
                  <a:sym typeface="Arimo"/>
                </a:rPr>
                <a:t>düzenli</a:t>
              </a:r>
              <a:r>
                <a:rPr lang="en-US" sz="3000" u="sng" dirty="0">
                  <a:solidFill>
                    <a:srgbClr val="465557"/>
                  </a:solidFill>
                  <a:latin typeface="Arimo"/>
                  <a:ea typeface="Arimo"/>
                  <a:cs typeface="Arimo"/>
                  <a:sym typeface="Arimo"/>
                </a:rPr>
                <a:t>/</a:t>
              </a:r>
              <a:r>
                <a:rPr lang="en-US" sz="3000" u="sng" dirty="0" err="1">
                  <a:solidFill>
                    <a:srgbClr val="465557"/>
                  </a:solidFill>
                  <a:latin typeface="Arimo"/>
                  <a:ea typeface="Arimo"/>
                  <a:cs typeface="Arimo"/>
                  <a:sym typeface="Arimo"/>
                </a:rPr>
                <a:t>sürekli</a:t>
              </a:r>
              <a:r>
                <a:rPr lang="en-US" sz="3000" u="sng" dirty="0">
                  <a:solidFill>
                    <a:srgbClr val="465557"/>
                  </a:solidFill>
                  <a:latin typeface="Arimo"/>
                  <a:ea typeface="Arimo"/>
                  <a:cs typeface="Arimo"/>
                  <a:sym typeface="Arimo"/>
                </a:rPr>
                <a:t> </a:t>
              </a:r>
              <a:r>
                <a:rPr lang="en-US" sz="3000" u="sng" dirty="0" err="1">
                  <a:solidFill>
                    <a:srgbClr val="465557"/>
                  </a:solidFill>
                  <a:latin typeface="Arimo"/>
                  <a:ea typeface="Arimo"/>
                  <a:cs typeface="Arimo"/>
                  <a:sym typeface="Arimo"/>
                </a:rPr>
                <a:t>olarak</a:t>
              </a:r>
              <a:r>
                <a:rPr lang="en-US" sz="3000" u="sng" dirty="0">
                  <a:solidFill>
                    <a:srgbClr val="465557"/>
                  </a:solidFill>
                  <a:latin typeface="Arimo"/>
                  <a:ea typeface="Arimo"/>
                  <a:cs typeface="Arimo"/>
                  <a:sym typeface="Arimo"/>
                </a:rPr>
                <a:t> </a:t>
              </a:r>
              <a:r>
                <a:rPr lang="en-US" sz="3000" u="sng" dirty="0" err="1">
                  <a:solidFill>
                    <a:srgbClr val="465557"/>
                  </a:solidFill>
                  <a:latin typeface="Arimo"/>
                  <a:ea typeface="Arimo"/>
                  <a:cs typeface="Arimo"/>
                  <a:sym typeface="Arimo"/>
                </a:rPr>
                <a:t>vurma</a:t>
              </a:r>
              <a:r>
                <a:rPr lang="en-US" sz="3000" u="sng" dirty="0">
                  <a:solidFill>
                    <a:srgbClr val="465557"/>
                  </a:solidFill>
                  <a:latin typeface="Arimo"/>
                  <a:ea typeface="Arimo"/>
                  <a:cs typeface="Arimo"/>
                  <a:sym typeface="Arimo"/>
                </a:rPr>
                <a:t>, </a:t>
              </a:r>
              <a:r>
                <a:rPr lang="en-US" sz="3000" u="sng" dirty="0" err="1">
                  <a:solidFill>
                    <a:srgbClr val="465557"/>
                  </a:solidFill>
                  <a:latin typeface="Arimo"/>
                  <a:ea typeface="Arimo"/>
                  <a:cs typeface="Arimo"/>
                  <a:sym typeface="Arimo"/>
                </a:rPr>
                <a:t>sindirme</a:t>
              </a:r>
              <a:r>
                <a:rPr lang="en-US" sz="3000" u="sng" dirty="0">
                  <a:solidFill>
                    <a:srgbClr val="465557"/>
                  </a:solidFill>
                  <a:latin typeface="Arimo"/>
                  <a:ea typeface="Arimo"/>
                  <a:cs typeface="Arimo"/>
                  <a:sym typeface="Arimo"/>
                </a:rPr>
                <a:t>, </a:t>
              </a:r>
              <a:r>
                <a:rPr lang="en-US" sz="3000" u="sng" dirty="0" err="1">
                  <a:solidFill>
                    <a:srgbClr val="465557"/>
                  </a:solidFill>
                  <a:latin typeface="Arimo"/>
                  <a:ea typeface="Arimo"/>
                  <a:cs typeface="Arimo"/>
                  <a:sym typeface="Arimo"/>
                </a:rPr>
                <a:t>zorlayıcı</a:t>
              </a:r>
              <a:r>
                <a:rPr lang="en-US" sz="3000" u="sng" dirty="0">
                  <a:solidFill>
                    <a:srgbClr val="465557"/>
                  </a:solidFill>
                  <a:latin typeface="Arimo"/>
                  <a:ea typeface="Arimo"/>
                  <a:cs typeface="Arimo"/>
                  <a:sym typeface="Arimo"/>
                </a:rPr>
                <a:t> </a:t>
              </a:r>
              <a:r>
                <a:rPr lang="en-US" sz="3000" u="sng" dirty="0" err="1">
                  <a:solidFill>
                    <a:srgbClr val="465557"/>
                  </a:solidFill>
                  <a:latin typeface="Arimo"/>
                  <a:ea typeface="Arimo"/>
                  <a:cs typeface="Arimo"/>
                  <a:sym typeface="Arimo"/>
                </a:rPr>
                <a:t>davranışlar</a:t>
              </a:r>
              <a:r>
                <a:rPr lang="en-US" sz="3000" u="sng" dirty="0">
                  <a:solidFill>
                    <a:srgbClr val="465557"/>
                  </a:solidFill>
                  <a:latin typeface="Arimo"/>
                  <a:ea typeface="Arimo"/>
                  <a:cs typeface="Arimo"/>
                  <a:sym typeface="Arimo"/>
                </a:rPr>
                <a:t> </a:t>
              </a:r>
              <a:r>
                <a:rPr lang="en-US" sz="3000" u="sng" dirty="0" err="1">
                  <a:solidFill>
                    <a:srgbClr val="465557"/>
                  </a:solidFill>
                  <a:latin typeface="Arimo"/>
                  <a:ea typeface="Arimo"/>
                  <a:cs typeface="Arimo"/>
                  <a:sym typeface="Arimo"/>
                </a:rPr>
                <a:t>göstermesi</a:t>
              </a:r>
              <a:r>
                <a:rPr lang="en-US" sz="3000" u="sng" dirty="0">
                  <a:solidFill>
                    <a:srgbClr val="465557"/>
                  </a:solidFill>
                  <a:latin typeface="Arimo"/>
                  <a:ea typeface="Arimo"/>
                  <a:cs typeface="Arimo"/>
                  <a:sym typeface="Arimo"/>
                </a:rPr>
                <a:t>.</a:t>
              </a:r>
            </a:p>
            <a:p>
              <a:pPr marL="542925" lvl="1" indent="-271462" algn="l">
                <a:lnSpc>
                  <a:spcPts val="3240"/>
                </a:lnSpc>
              </a:pPr>
              <a:endParaRPr lang="en-US" sz="3000" u="sng" dirty="0">
                <a:solidFill>
                  <a:srgbClr val="465557"/>
                </a:solidFill>
                <a:latin typeface="Arimo"/>
                <a:ea typeface="Arimo"/>
                <a:cs typeface="Arimo"/>
                <a:sym typeface="Arimo"/>
              </a:endParaRPr>
            </a:p>
            <a:p>
              <a:pPr marL="542925" lvl="1" indent="-271462" algn="l">
                <a:lnSpc>
                  <a:spcPts val="3240"/>
                </a:lnSpc>
                <a:buFont typeface="Arial"/>
                <a:buChar char="•"/>
              </a:pPr>
              <a:r>
                <a:rPr lang="en-US" sz="3000" u="sng" dirty="0" err="1">
                  <a:solidFill>
                    <a:srgbClr val="465557"/>
                  </a:solidFill>
                  <a:latin typeface="Arimo"/>
                  <a:ea typeface="Arimo"/>
                  <a:cs typeface="Arimo"/>
                  <a:sym typeface="Arimo"/>
                </a:rPr>
                <a:t>Disiplinsizlik</a:t>
              </a:r>
              <a:r>
                <a:rPr lang="en-US" sz="3000" u="sng" dirty="0">
                  <a:solidFill>
                    <a:srgbClr val="465557"/>
                  </a:solidFill>
                  <a:latin typeface="Arimo"/>
                  <a:ea typeface="Arimo"/>
                  <a:cs typeface="Arimo"/>
                  <a:sym typeface="Arimo"/>
                </a:rPr>
                <a:t> </a:t>
              </a:r>
              <a:r>
                <a:rPr lang="en-US" sz="3000" u="sng" dirty="0" err="1">
                  <a:solidFill>
                    <a:srgbClr val="465557"/>
                  </a:solidFill>
                  <a:latin typeface="Arimo"/>
                  <a:ea typeface="Arimo"/>
                  <a:cs typeface="Arimo"/>
                  <a:sym typeface="Arimo"/>
                </a:rPr>
                <a:t>öyküleri</a:t>
              </a:r>
              <a:r>
                <a:rPr lang="en-US" sz="3000" u="sng" dirty="0">
                  <a:solidFill>
                    <a:srgbClr val="465557"/>
                  </a:solidFill>
                  <a:latin typeface="Arimo"/>
                  <a:ea typeface="Arimo"/>
                  <a:cs typeface="Arimo"/>
                  <a:sym typeface="Arimo"/>
                </a:rPr>
                <a:t> </a:t>
              </a:r>
              <a:r>
                <a:rPr lang="en-US" sz="3000" u="sng" dirty="0" err="1">
                  <a:solidFill>
                    <a:srgbClr val="465557"/>
                  </a:solidFill>
                  <a:latin typeface="Arimo"/>
                  <a:ea typeface="Arimo"/>
                  <a:cs typeface="Arimo"/>
                  <a:sym typeface="Arimo"/>
                </a:rPr>
                <a:t>bulunması</a:t>
              </a:r>
              <a:r>
                <a:rPr lang="en-US" sz="3000" dirty="0">
                  <a:solidFill>
                    <a:srgbClr val="465557"/>
                  </a:solidFill>
                  <a:latin typeface="Arimo"/>
                  <a:ea typeface="Arimo"/>
                  <a:cs typeface="Arimo"/>
                  <a:sym typeface="Arimo"/>
                </a:rPr>
                <a:t>: </a:t>
              </a:r>
              <a:r>
                <a:rPr lang="en-US" sz="3000" dirty="0" err="1">
                  <a:solidFill>
                    <a:srgbClr val="465557"/>
                  </a:solidFill>
                  <a:latin typeface="Arimo"/>
                  <a:ea typeface="Arimo"/>
                  <a:cs typeface="Arimo"/>
                  <a:sym typeface="Arimo"/>
                </a:rPr>
                <a:t>Sürekli</a:t>
              </a:r>
              <a:r>
                <a:rPr lang="en-US" sz="3000" dirty="0">
                  <a:solidFill>
                    <a:srgbClr val="465557"/>
                  </a:solidFill>
                  <a:latin typeface="Arimo"/>
                  <a:ea typeface="Arimo"/>
                  <a:cs typeface="Arimo"/>
                  <a:sym typeface="Arimo"/>
                </a:rPr>
                <a:t> </a:t>
              </a:r>
              <a:r>
                <a:rPr lang="en-US" sz="3000" dirty="0" err="1">
                  <a:solidFill>
                    <a:srgbClr val="465557"/>
                  </a:solidFill>
                  <a:latin typeface="Arimo"/>
                  <a:ea typeface="Arimo"/>
                  <a:cs typeface="Arimo"/>
                  <a:sym typeface="Arimo"/>
                </a:rPr>
                <a:t>disiplin</a:t>
              </a:r>
              <a:r>
                <a:rPr lang="en-US" sz="3000" dirty="0">
                  <a:solidFill>
                    <a:srgbClr val="465557"/>
                  </a:solidFill>
                  <a:latin typeface="Arimo"/>
                  <a:ea typeface="Arimo"/>
                  <a:cs typeface="Arimo"/>
                  <a:sym typeface="Arimo"/>
                </a:rPr>
                <a:t> </a:t>
              </a:r>
              <a:r>
                <a:rPr lang="en-US" sz="3000" dirty="0" err="1">
                  <a:solidFill>
                    <a:srgbClr val="465557"/>
                  </a:solidFill>
                  <a:latin typeface="Arimo"/>
                  <a:ea typeface="Arimo"/>
                  <a:cs typeface="Arimo"/>
                  <a:sym typeface="Arimo"/>
                </a:rPr>
                <a:t>kuralları</a:t>
              </a:r>
              <a:r>
                <a:rPr lang="en-US" sz="3000" dirty="0">
                  <a:solidFill>
                    <a:srgbClr val="465557"/>
                  </a:solidFill>
                  <a:latin typeface="Arimo"/>
                  <a:ea typeface="Arimo"/>
                  <a:cs typeface="Arimo"/>
                  <a:sym typeface="Arimo"/>
                </a:rPr>
                <a:t> </a:t>
              </a:r>
              <a:r>
                <a:rPr lang="en-US" sz="3000" dirty="0" err="1">
                  <a:solidFill>
                    <a:srgbClr val="465557"/>
                  </a:solidFill>
                  <a:latin typeface="Arimo"/>
                  <a:ea typeface="Arimo"/>
                  <a:cs typeface="Arimo"/>
                  <a:sym typeface="Arimo"/>
                </a:rPr>
                <a:t>ile</a:t>
              </a:r>
              <a:r>
                <a:rPr lang="en-US" sz="3000" dirty="0">
                  <a:solidFill>
                    <a:srgbClr val="465557"/>
                  </a:solidFill>
                  <a:latin typeface="Arimo"/>
                  <a:ea typeface="Arimo"/>
                  <a:cs typeface="Arimo"/>
                  <a:sym typeface="Arimo"/>
                </a:rPr>
                <a:t> </a:t>
              </a:r>
              <a:r>
                <a:rPr lang="en-US" sz="3000" dirty="0" err="1">
                  <a:solidFill>
                    <a:srgbClr val="465557"/>
                  </a:solidFill>
                  <a:latin typeface="Arimo"/>
                  <a:ea typeface="Arimo"/>
                  <a:cs typeface="Arimo"/>
                  <a:sym typeface="Arimo"/>
                </a:rPr>
                <a:t>sorun</a:t>
              </a:r>
              <a:r>
                <a:rPr lang="en-US" sz="3000" dirty="0">
                  <a:solidFill>
                    <a:srgbClr val="465557"/>
                  </a:solidFill>
                  <a:latin typeface="Arimo"/>
                  <a:ea typeface="Arimo"/>
                  <a:cs typeface="Arimo"/>
                  <a:sym typeface="Arimo"/>
                </a:rPr>
                <a:t> </a:t>
              </a:r>
              <a:r>
                <a:rPr lang="en-US" sz="3000" dirty="0" err="1">
                  <a:solidFill>
                    <a:srgbClr val="465557"/>
                  </a:solidFill>
                  <a:latin typeface="Arimo"/>
                  <a:ea typeface="Arimo"/>
                  <a:cs typeface="Arimo"/>
                  <a:sym typeface="Arimo"/>
                </a:rPr>
                <a:t>yaşaması</a:t>
              </a:r>
              <a:r>
                <a:rPr lang="en-US" sz="3000" dirty="0">
                  <a:solidFill>
                    <a:srgbClr val="465557"/>
                  </a:solidFill>
                  <a:latin typeface="Arimo"/>
                  <a:ea typeface="Arimo"/>
                  <a:cs typeface="Arimo"/>
                  <a:sym typeface="Arimo"/>
                </a:rPr>
                <a:t>, </a:t>
              </a:r>
              <a:r>
                <a:rPr lang="en-US" sz="3000" dirty="0" err="1">
                  <a:solidFill>
                    <a:srgbClr val="465557"/>
                  </a:solidFill>
                  <a:latin typeface="Arimo"/>
                  <a:ea typeface="Arimo"/>
                  <a:cs typeface="Arimo"/>
                  <a:sym typeface="Arimo"/>
                </a:rPr>
                <a:t>sıklıkla</a:t>
              </a:r>
              <a:r>
                <a:rPr lang="en-US" sz="3000" dirty="0">
                  <a:solidFill>
                    <a:srgbClr val="465557"/>
                  </a:solidFill>
                  <a:latin typeface="Arimo"/>
                  <a:ea typeface="Arimo"/>
                  <a:cs typeface="Arimo"/>
                  <a:sym typeface="Arimo"/>
                </a:rPr>
                <a:t> </a:t>
              </a:r>
              <a:r>
                <a:rPr lang="en-US" sz="3000" dirty="0" err="1">
                  <a:solidFill>
                    <a:srgbClr val="465557"/>
                  </a:solidFill>
                  <a:latin typeface="Arimo"/>
                  <a:ea typeface="Arimo"/>
                  <a:cs typeface="Arimo"/>
                  <a:sym typeface="Arimo"/>
                </a:rPr>
                <a:t>bu</a:t>
              </a:r>
              <a:r>
                <a:rPr lang="en-US" sz="3000" dirty="0">
                  <a:solidFill>
                    <a:srgbClr val="465557"/>
                  </a:solidFill>
                  <a:latin typeface="Arimo"/>
                  <a:ea typeface="Arimo"/>
                  <a:cs typeface="Arimo"/>
                  <a:sym typeface="Arimo"/>
                </a:rPr>
                <a:t> </a:t>
              </a:r>
              <a:r>
                <a:rPr lang="en-US" sz="3000" dirty="0" err="1">
                  <a:solidFill>
                    <a:srgbClr val="465557"/>
                  </a:solidFill>
                  <a:latin typeface="Arimo"/>
                  <a:ea typeface="Arimo"/>
                  <a:cs typeface="Arimo"/>
                  <a:sym typeface="Arimo"/>
                </a:rPr>
                <a:t>hususlarda</a:t>
              </a:r>
              <a:r>
                <a:rPr lang="en-US" sz="3000" dirty="0">
                  <a:solidFill>
                    <a:srgbClr val="465557"/>
                  </a:solidFill>
                  <a:latin typeface="Arimo"/>
                  <a:ea typeface="Arimo"/>
                  <a:cs typeface="Arimo"/>
                  <a:sym typeface="Arimo"/>
                </a:rPr>
                <a:t> </a:t>
              </a:r>
              <a:r>
                <a:rPr lang="en-US" sz="3000" dirty="0" err="1">
                  <a:solidFill>
                    <a:srgbClr val="465557"/>
                  </a:solidFill>
                  <a:latin typeface="Arimo"/>
                  <a:ea typeface="Arimo"/>
                  <a:cs typeface="Arimo"/>
                  <a:sym typeface="Arimo"/>
                </a:rPr>
                <a:t>akranlarına</a:t>
              </a:r>
              <a:r>
                <a:rPr lang="en-US" sz="3000" dirty="0">
                  <a:solidFill>
                    <a:srgbClr val="465557"/>
                  </a:solidFill>
                  <a:latin typeface="Arimo"/>
                  <a:ea typeface="Arimo"/>
                  <a:cs typeface="Arimo"/>
                  <a:sym typeface="Arimo"/>
                </a:rPr>
                <a:t> </a:t>
              </a:r>
              <a:r>
                <a:rPr lang="en-US" sz="3000" dirty="0" err="1">
                  <a:solidFill>
                    <a:srgbClr val="465557"/>
                  </a:solidFill>
                  <a:latin typeface="Arimo"/>
                  <a:ea typeface="Arimo"/>
                  <a:cs typeface="Arimo"/>
                  <a:sym typeface="Arimo"/>
                </a:rPr>
                <a:t>zarar</a:t>
              </a:r>
              <a:r>
                <a:rPr lang="en-US" sz="3000" dirty="0">
                  <a:solidFill>
                    <a:srgbClr val="465557"/>
                  </a:solidFill>
                  <a:latin typeface="Arimo"/>
                  <a:ea typeface="Arimo"/>
                  <a:cs typeface="Arimo"/>
                  <a:sym typeface="Arimo"/>
                </a:rPr>
                <a:t> </a:t>
              </a:r>
              <a:r>
                <a:rPr lang="en-US" sz="3000" dirty="0" err="1">
                  <a:solidFill>
                    <a:srgbClr val="465557"/>
                  </a:solidFill>
                  <a:latin typeface="Arimo"/>
                  <a:ea typeface="Arimo"/>
                  <a:cs typeface="Arimo"/>
                  <a:sym typeface="Arimo"/>
                </a:rPr>
                <a:t>vermesi</a:t>
              </a:r>
              <a:r>
                <a:rPr lang="en-US" sz="3000" dirty="0">
                  <a:solidFill>
                    <a:srgbClr val="465557"/>
                  </a:solidFill>
                  <a:latin typeface="Arimo"/>
                  <a:ea typeface="Arimo"/>
                  <a:cs typeface="Arimo"/>
                  <a:sym typeface="Arimo"/>
                </a:rPr>
                <a:t> .</a:t>
              </a:r>
            </a:p>
          </p:txBody>
        </p:sp>
      </p:grpSp>
      <p:sp>
        <p:nvSpPr>
          <p:cNvPr id="8" name="Freeform 8"/>
          <p:cNvSpPr/>
          <p:nvPr/>
        </p:nvSpPr>
        <p:spPr>
          <a:xfrm>
            <a:off x="14606534" y="3386648"/>
            <a:ext cx="3681466" cy="6900352"/>
          </a:xfrm>
          <a:custGeom>
            <a:avLst/>
            <a:gdLst/>
            <a:ahLst/>
            <a:cxnLst/>
            <a:rect l="l" t="t" r="r" b="b"/>
            <a:pathLst>
              <a:path w="4831567" h="7405351">
                <a:moveTo>
                  <a:pt x="0" y="0"/>
                </a:moveTo>
                <a:lnTo>
                  <a:pt x="4831568" y="0"/>
                </a:lnTo>
                <a:lnTo>
                  <a:pt x="4831568" y="7405350"/>
                </a:lnTo>
                <a:lnTo>
                  <a:pt x="0" y="7405350"/>
                </a:lnTo>
                <a:lnTo>
                  <a:pt x="0" y="0"/>
                </a:lnTo>
                <a:close/>
              </a:path>
            </a:pathLst>
          </a:custGeom>
          <a:blipFill>
            <a:blip r:embed="rId4"/>
            <a:stretch>
              <a:fillRect t="-763"/>
            </a:stretch>
          </a:blipFill>
        </p:spPr>
      </p:sp>
      <p:sp>
        <p:nvSpPr>
          <p:cNvPr id="9" name="TextBox 9"/>
          <p:cNvSpPr txBox="1"/>
          <p:nvPr/>
        </p:nvSpPr>
        <p:spPr>
          <a:xfrm>
            <a:off x="1112567" y="601790"/>
            <a:ext cx="9711643" cy="2253996"/>
          </a:xfrm>
          <a:prstGeom prst="rect">
            <a:avLst/>
          </a:prstGeom>
        </p:spPr>
        <p:txBody>
          <a:bodyPr lIns="0" tIns="0" rIns="0" bIns="0" rtlCol="0" anchor="t">
            <a:spAutoFit/>
          </a:bodyPr>
          <a:lstStyle/>
          <a:p>
            <a:pPr algn="ctr">
              <a:lnSpc>
                <a:spcPts val="5832"/>
              </a:lnSpc>
            </a:pPr>
            <a:r>
              <a:rPr lang="en-US" sz="5400" b="1" dirty="0">
                <a:solidFill>
                  <a:srgbClr val="7FACC8"/>
                </a:solidFill>
                <a:latin typeface="Arimo Bold"/>
                <a:ea typeface="Arimo Bold"/>
                <a:cs typeface="Arimo Bold"/>
                <a:sym typeface="Arimo Bold"/>
              </a:rPr>
              <a:t>ÇOCUĞUN ŞİDDETE UĞRADIĞINA DAİR İPUÇLARI</a:t>
            </a:r>
          </a:p>
        </p:txBody>
      </p:sp>
      <p:sp>
        <p:nvSpPr>
          <p:cNvPr id="10" name="TextBox 10"/>
          <p:cNvSpPr txBox="1"/>
          <p:nvPr/>
        </p:nvSpPr>
        <p:spPr>
          <a:xfrm>
            <a:off x="13007340" y="9561195"/>
            <a:ext cx="3931920" cy="475298"/>
          </a:xfrm>
          <a:prstGeom prst="rect">
            <a:avLst/>
          </a:prstGeom>
        </p:spPr>
        <p:txBody>
          <a:bodyPr lIns="0" tIns="0" rIns="0" bIns="0" rtlCol="0" anchor="t">
            <a:spAutoFit/>
          </a:bodyPr>
          <a:lstStyle/>
          <a:p>
            <a:pPr algn="r">
              <a:lnSpc>
                <a:spcPts val="1800"/>
              </a:lnSpc>
            </a:pPr>
            <a:r>
              <a:rPr lang="en-US" sz="1500" spc="225">
                <a:solidFill>
                  <a:srgbClr val="4A5656"/>
                </a:solidFill>
                <a:latin typeface="Arimo"/>
                <a:ea typeface="Arimo"/>
                <a:cs typeface="Arimo"/>
                <a:sym typeface="Arimo"/>
              </a:rPr>
              <a:t>7</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1321987" y="0"/>
            <a:ext cx="2555748" cy="10287000"/>
            <a:chOff x="0" y="0"/>
            <a:chExt cx="3407664" cy="13716000"/>
          </a:xfrm>
        </p:grpSpPr>
        <p:sp>
          <p:nvSpPr>
            <p:cNvPr id="3" name="Freeform 3"/>
            <p:cNvSpPr/>
            <p:nvPr/>
          </p:nvSpPr>
          <p:spPr>
            <a:xfrm>
              <a:off x="0" y="0"/>
              <a:ext cx="3407664" cy="13716000"/>
            </a:xfrm>
            <a:custGeom>
              <a:avLst/>
              <a:gdLst/>
              <a:ahLst/>
              <a:cxnLst/>
              <a:rect l="l" t="t" r="r" b="b"/>
              <a:pathLst>
                <a:path w="3407664" h="13716000">
                  <a:moveTo>
                    <a:pt x="0" y="0"/>
                  </a:moveTo>
                  <a:lnTo>
                    <a:pt x="3407664" y="0"/>
                  </a:lnTo>
                  <a:lnTo>
                    <a:pt x="3407664" y="13716000"/>
                  </a:lnTo>
                  <a:lnTo>
                    <a:pt x="0" y="13716000"/>
                  </a:lnTo>
                  <a:close/>
                </a:path>
              </a:pathLst>
            </a:custGeom>
            <a:solidFill>
              <a:srgbClr val="BED6DA">
                <a:alpha val="49804"/>
              </a:srgbClr>
            </a:solidFill>
          </p:spPr>
        </p:sp>
      </p:grpSp>
      <p:sp>
        <p:nvSpPr>
          <p:cNvPr id="4" name="Freeform 4"/>
          <p:cNvSpPr/>
          <p:nvPr/>
        </p:nvSpPr>
        <p:spPr>
          <a:xfrm rot="-5400000">
            <a:off x="10870004" y="7263969"/>
            <a:ext cx="2417923" cy="2779889"/>
          </a:xfrm>
          <a:custGeom>
            <a:avLst/>
            <a:gdLst/>
            <a:ahLst/>
            <a:cxnLst/>
            <a:rect l="l" t="t" r="r" b="b"/>
            <a:pathLst>
              <a:path w="2417923" h="2779889">
                <a:moveTo>
                  <a:pt x="0" y="0"/>
                </a:moveTo>
                <a:lnTo>
                  <a:pt x="2417923" y="0"/>
                </a:lnTo>
                <a:lnTo>
                  <a:pt x="2417923" y="2779889"/>
                </a:lnTo>
                <a:lnTo>
                  <a:pt x="0" y="2779889"/>
                </a:lnTo>
                <a:lnTo>
                  <a:pt x="0" y="0"/>
                </a:lnTo>
                <a:close/>
              </a:path>
            </a:pathLst>
          </a:custGeom>
          <a:blipFill>
            <a:blip r:embed="rId2">
              <a:extLst>
                <a:ext uri="{96DAC541-7B7A-43D3-8B79-37D633B846F1}">
                  <asvg:svgBlip xmlns:asvg="http://schemas.microsoft.com/office/drawing/2016/SVG/main" r:embed="rId3"/>
                </a:ext>
              </a:extLst>
            </a:blip>
            <a:stretch>
              <a:fillRect l="-200" r="-200"/>
            </a:stretch>
          </a:blipFill>
        </p:spPr>
      </p:sp>
      <p:grpSp>
        <p:nvGrpSpPr>
          <p:cNvPr id="5" name="Group 5"/>
          <p:cNvGrpSpPr/>
          <p:nvPr/>
        </p:nvGrpSpPr>
        <p:grpSpPr>
          <a:xfrm>
            <a:off x="1187262" y="3018230"/>
            <a:ext cx="9566910" cy="6950825"/>
            <a:chOff x="0" y="0"/>
            <a:chExt cx="12755880" cy="9267767"/>
          </a:xfrm>
        </p:grpSpPr>
        <p:sp>
          <p:nvSpPr>
            <p:cNvPr id="6" name="Freeform 6"/>
            <p:cNvSpPr/>
            <p:nvPr/>
          </p:nvSpPr>
          <p:spPr>
            <a:xfrm>
              <a:off x="0" y="0"/>
              <a:ext cx="12755880" cy="9267767"/>
            </a:xfrm>
            <a:custGeom>
              <a:avLst/>
              <a:gdLst/>
              <a:ahLst/>
              <a:cxnLst/>
              <a:rect l="l" t="t" r="r" b="b"/>
              <a:pathLst>
                <a:path w="12755880" h="9267767">
                  <a:moveTo>
                    <a:pt x="0" y="0"/>
                  </a:moveTo>
                  <a:lnTo>
                    <a:pt x="12755880" y="0"/>
                  </a:lnTo>
                  <a:lnTo>
                    <a:pt x="12755880" y="9267767"/>
                  </a:lnTo>
                  <a:lnTo>
                    <a:pt x="0" y="9267767"/>
                  </a:lnTo>
                  <a:close/>
                </a:path>
              </a:pathLst>
            </a:custGeom>
            <a:solidFill>
              <a:srgbClr val="F2F2F2"/>
            </a:solidFill>
          </p:spPr>
        </p:sp>
        <p:sp>
          <p:nvSpPr>
            <p:cNvPr id="7" name="TextBox 7"/>
            <p:cNvSpPr txBox="1"/>
            <p:nvPr/>
          </p:nvSpPr>
          <p:spPr>
            <a:xfrm>
              <a:off x="0" y="19049"/>
              <a:ext cx="12755880" cy="9248718"/>
            </a:xfrm>
            <a:prstGeom prst="rect">
              <a:avLst/>
            </a:prstGeom>
          </p:spPr>
          <p:txBody>
            <a:bodyPr lIns="50800" tIns="50800" rIns="50800" bIns="50800" rtlCol="0" anchor="t"/>
            <a:lstStyle/>
            <a:p>
              <a:pPr marL="542925" lvl="1" indent="-271462" algn="l">
                <a:lnSpc>
                  <a:spcPts val="3240"/>
                </a:lnSpc>
                <a:buFont typeface="Arial"/>
                <a:buChar char="•"/>
              </a:pPr>
              <a:r>
                <a:rPr lang="en-US" sz="3000" dirty="0">
                  <a:solidFill>
                    <a:srgbClr val="465557"/>
                  </a:solidFill>
                  <a:latin typeface="Arimo"/>
                  <a:ea typeface="Arimo"/>
                  <a:cs typeface="Arimo"/>
                  <a:sym typeface="Arimo"/>
                </a:rPr>
                <a:t> </a:t>
              </a:r>
              <a:r>
                <a:rPr lang="en-US" sz="3000" u="sng" dirty="0" err="1">
                  <a:solidFill>
                    <a:srgbClr val="465557"/>
                  </a:solidFill>
                  <a:latin typeface="Arimo"/>
                  <a:ea typeface="Arimo"/>
                  <a:cs typeface="Arimo"/>
                  <a:sym typeface="Arimo"/>
                </a:rPr>
                <a:t>Aşırı</a:t>
              </a:r>
              <a:r>
                <a:rPr lang="en-US" sz="3000" u="sng" dirty="0">
                  <a:solidFill>
                    <a:srgbClr val="465557"/>
                  </a:solidFill>
                  <a:latin typeface="Arimo"/>
                  <a:ea typeface="Arimo"/>
                  <a:cs typeface="Arimo"/>
                  <a:sym typeface="Arimo"/>
                </a:rPr>
                <a:t> </a:t>
              </a:r>
              <a:r>
                <a:rPr lang="en-US" sz="3000" u="sng" dirty="0" err="1">
                  <a:solidFill>
                    <a:srgbClr val="465557"/>
                  </a:solidFill>
                  <a:latin typeface="Arimo"/>
                  <a:ea typeface="Arimo"/>
                  <a:cs typeface="Arimo"/>
                  <a:sym typeface="Arimo"/>
                </a:rPr>
                <a:t>reddedilme</a:t>
              </a:r>
              <a:r>
                <a:rPr lang="en-US" sz="3000" u="sng" dirty="0">
                  <a:solidFill>
                    <a:srgbClr val="465557"/>
                  </a:solidFill>
                  <a:latin typeface="Arimo"/>
                  <a:ea typeface="Arimo"/>
                  <a:cs typeface="Arimo"/>
                  <a:sym typeface="Arimo"/>
                </a:rPr>
                <a:t> </a:t>
              </a:r>
              <a:r>
                <a:rPr lang="en-US" sz="3000" u="sng" dirty="0" err="1">
                  <a:solidFill>
                    <a:srgbClr val="465557"/>
                  </a:solidFill>
                  <a:latin typeface="Arimo"/>
                  <a:ea typeface="Arimo"/>
                  <a:cs typeface="Arimo"/>
                  <a:sym typeface="Arimo"/>
                </a:rPr>
                <a:t>duygularını</a:t>
              </a:r>
              <a:r>
                <a:rPr lang="en-US" sz="3000" u="sng" dirty="0">
                  <a:solidFill>
                    <a:srgbClr val="465557"/>
                  </a:solidFill>
                  <a:latin typeface="Arimo"/>
                  <a:ea typeface="Arimo"/>
                  <a:cs typeface="Arimo"/>
                  <a:sym typeface="Arimo"/>
                </a:rPr>
                <a:t> </a:t>
              </a:r>
              <a:r>
                <a:rPr lang="en-US" sz="3000" u="sng" dirty="0" err="1">
                  <a:solidFill>
                    <a:srgbClr val="465557"/>
                  </a:solidFill>
                  <a:latin typeface="Arimo"/>
                  <a:ea typeface="Arimo"/>
                  <a:cs typeface="Arimo"/>
                  <a:sym typeface="Arimo"/>
                </a:rPr>
                <a:t>yaşama</a:t>
              </a:r>
              <a:r>
                <a:rPr lang="en-US" sz="3000" dirty="0">
                  <a:solidFill>
                    <a:srgbClr val="465557"/>
                  </a:solidFill>
                  <a:latin typeface="Arimo"/>
                  <a:ea typeface="Arimo"/>
                  <a:cs typeface="Arimo"/>
                  <a:sym typeface="Arimo"/>
                </a:rPr>
                <a:t> </a:t>
              </a:r>
              <a:r>
                <a:rPr lang="en-US" sz="3000" dirty="0" err="1">
                  <a:solidFill>
                    <a:srgbClr val="465557"/>
                  </a:solidFill>
                  <a:latin typeface="Arimo"/>
                  <a:ea typeface="Arimo"/>
                  <a:cs typeface="Arimo"/>
                  <a:sym typeface="Arimo"/>
                </a:rPr>
                <a:t>ve</a:t>
              </a:r>
              <a:r>
                <a:rPr lang="en-US" sz="3000" dirty="0">
                  <a:solidFill>
                    <a:srgbClr val="465557"/>
                  </a:solidFill>
                  <a:latin typeface="Arimo"/>
                  <a:ea typeface="Arimo"/>
                  <a:cs typeface="Arimo"/>
                  <a:sym typeface="Arimo"/>
                </a:rPr>
                <a:t> </a:t>
              </a:r>
              <a:r>
                <a:rPr lang="en-US" sz="3000" dirty="0" err="1">
                  <a:solidFill>
                    <a:srgbClr val="465557"/>
                  </a:solidFill>
                  <a:latin typeface="Arimo"/>
                  <a:ea typeface="Arimo"/>
                  <a:cs typeface="Arimo"/>
                  <a:sym typeface="Arimo"/>
                </a:rPr>
                <a:t>buna</a:t>
              </a:r>
              <a:r>
                <a:rPr lang="en-US" sz="3000" dirty="0">
                  <a:solidFill>
                    <a:srgbClr val="465557"/>
                  </a:solidFill>
                  <a:latin typeface="Arimo"/>
                  <a:ea typeface="Arimo"/>
                  <a:cs typeface="Arimo"/>
                  <a:sym typeface="Arimo"/>
                </a:rPr>
                <a:t> </a:t>
              </a:r>
              <a:r>
                <a:rPr lang="en-US" sz="3000" dirty="0" err="1">
                  <a:solidFill>
                    <a:srgbClr val="465557"/>
                  </a:solidFill>
                  <a:latin typeface="Arimo"/>
                  <a:ea typeface="Arimo"/>
                  <a:cs typeface="Arimo"/>
                  <a:sym typeface="Arimo"/>
                </a:rPr>
                <a:t>bağlı</a:t>
              </a:r>
              <a:r>
                <a:rPr lang="en-US" sz="3000" dirty="0">
                  <a:solidFill>
                    <a:srgbClr val="465557"/>
                  </a:solidFill>
                  <a:latin typeface="Arimo"/>
                  <a:ea typeface="Arimo"/>
                  <a:cs typeface="Arimo"/>
                  <a:sym typeface="Arimo"/>
                </a:rPr>
                <a:t> </a:t>
              </a:r>
              <a:r>
                <a:rPr lang="en-US" sz="3000" dirty="0" err="1">
                  <a:solidFill>
                    <a:srgbClr val="465557"/>
                  </a:solidFill>
                  <a:latin typeface="Arimo"/>
                  <a:ea typeface="Arimo"/>
                  <a:cs typeface="Arimo"/>
                  <a:sym typeface="Arimo"/>
                </a:rPr>
                <a:t>olarak</a:t>
              </a:r>
              <a:r>
                <a:rPr lang="en-US" sz="3000" dirty="0">
                  <a:solidFill>
                    <a:srgbClr val="465557"/>
                  </a:solidFill>
                  <a:latin typeface="Arimo"/>
                  <a:ea typeface="Arimo"/>
                  <a:cs typeface="Arimo"/>
                  <a:sym typeface="Arimo"/>
                </a:rPr>
                <a:t> </a:t>
              </a:r>
              <a:r>
                <a:rPr lang="en-US" sz="3000" dirty="0" err="1">
                  <a:solidFill>
                    <a:srgbClr val="465557"/>
                  </a:solidFill>
                  <a:latin typeface="Arimo"/>
                  <a:ea typeface="Arimo"/>
                  <a:cs typeface="Arimo"/>
                  <a:sym typeface="Arimo"/>
                </a:rPr>
                <a:t>kendini</a:t>
              </a:r>
              <a:r>
                <a:rPr lang="en-US" sz="3000" dirty="0">
                  <a:solidFill>
                    <a:srgbClr val="465557"/>
                  </a:solidFill>
                  <a:latin typeface="Arimo"/>
                  <a:ea typeface="Arimo"/>
                  <a:cs typeface="Arimo"/>
                  <a:sym typeface="Arimo"/>
                </a:rPr>
                <a:t> </a:t>
              </a:r>
              <a:r>
                <a:rPr lang="en-US" sz="3000" dirty="0" err="1">
                  <a:solidFill>
                    <a:srgbClr val="465557"/>
                  </a:solidFill>
                  <a:latin typeface="Arimo"/>
                  <a:ea typeface="Arimo"/>
                  <a:cs typeface="Arimo"/>
                  <a:sym typeface="Arimo"/>
                </a:rPr>
                <a:t>izole</a:t>
              </a:r>
              <a:r>
                <a:rPr lang="en-US" sz="3000" dirty="0">
                  <a:solidFill>
                    <a:srgbClr val="465557"/>
                  </a:solidFill>
                  <a:latin typeface="Arimo"/>
                  <a:ea typeface="Arimo"/>
                  <a:cs typeface="Arimo"/>
                  <a:sym typeface="Arimo"/>
                </a:rPr>
                <a:t> </a:t>
              </a:r>
              <a:r>
                <a:rPr lang="en-US" sz="3000" dirty="0" err="1">
                  <a:solidFill>
                    <a:srgbClr val="465557"/>
                  </a:solidFill>
                  <a:latin typeface="Arimo"/>
                  <a:ea typeface="Arimo"/>
                  <a:cs typeface="Arimo"/>
                  <a:sym typeface="Arimo"/>
                </a:rPr>
                <a:t>etmesi</a:t>
              </a:r>
              <a:r>
                <a:rPr lang="en-US" sz="3000" dirty="0">
                  <a:solidFill>
                    <a:srgbClr val="465557"/>
                  </a:solidFill>
                  <a:latin typeface="Arimo"/>
                  <a:ea typeface="Arimo"/>
                  <a:cs typeface="Arimo"/>
                  <a:sym typeface="Arimo"/>
                </a:rPr>
                <a:t>.</a:t>
              </a:r>
            </a:p>
            <a:p>
              <a:pPr algn="l">
                <a:lnSpc>
                  <a:spcPts val="3240"/>
                </a:lnSpc>
              </a:pPr>
              <a:endParaRPr lang="en-US" sz="3000" dirty="0">
                <a:solidFill>
                  <a:srgbClr val="465557"/>
                </a:solidFill>
                <a:latin typeface="Arimo"/>
                <a:ea typeface="Arimo"/>
                <a:cs typeface="Arimo"/>
                <a:sym typeface="Arimo"/>
              </a:endParaRPr>
            </a:p>
            <a:p>
              <a:pPr marL="542925" lvl="1" indent="-271462" algn="l">
                <a:lnSpc>
                  <a:spcPts val="3240"/>
                </a:lnSpc>
                <a:buFont typeface="Arial"/>
                <a:buChar char="•"/>
              </a:pPr>
              <a:r>
                <a:rPr lang="en-US" sz="3000" u="sng" dirty="0" err="1">
                  <a:solidFill>
                    <a:srgbClr val="465557"/>
                  </a:solidFill>
                  <a:latin typeface="Arimo"/>
                  <a:ea typeface="Arimo"/>
                  <a:cs typeface="Arimo"/>
                  <a:sym typeface="Arimo"/>
                </a:rPr>
                <a:t>Şiddet</a:t>
              </a:r>
              <a:r>
                <a:rPr lang="en-US" sz="3000" u="sng" dirty="0">
                  <a:solidFill>
                    <a:srgbClr val="465557"/>
                  </a:solidFill>
                  <a:latin typeface="Arimo"/>
                  <a:ea typeface="Arimo"/>
                  <a:cs typeface="Arimo"/>
                  <a:sym typeface="Arimo"/>
                </a:rPr>
                <a:t> </a:t>
              </a:r>
              <a:r>
                <a:rPr lang="en-US" sz="3000" u="sng" dirty="0" err="1">
                  <a:solidFill>
                    <a:srgbClr val="465557"/>
                  </a:solidFill>
                  <a:latin typeface="Arimo"/>
                  <a:ea typeface="Arimo"/>
                  <a:cs typeface="Arimo"/>
                  <a:sym typeface="Arimo"/>
                </a:rPr>
                <a:t>mağduru</a:t>
              </a:r>
              <a:r>
                <a:rPr lang="en-US" sz="3000" u="sng" dirty="0">
                  <a:solidFill>
                    <a:srgbClr val="465557"/>
                  </a:solidFill>
                  <a:latin typeface="Arimo"/>
                  <a:ea typeface="Arimo"/>
                  <a:cs typeface="Arimo"/>
                  <a:sym typeface="Arimo"/>
                </a:rPr>
                <a:t> </a:t>
              </a:r>
              <a:r>
                <a:rPr lang="en-US" sz="3000" u="sng" dirty="0" err="1">
                  <a:solidFill>
                    <a:srgbClr val="465557"/>
                  </a:solidFill>
                  <a:latin typeface="Arimo"/>
                  <a:ea typeface="Arimo"/>
                  <a:cs typeface="Arimo"/>
                  <a:sym typeface="Arimo"/>
                </a:rPr>
                <a:t>olması</a:t>
              </a:r>
              <a:r>
                <a:rPr lang="en-US" sz="3000" u="sng" dirty="0">
                  <a:solidFill>
                    <a:srgbClr val="465557"/>
                  </a:solidFill>
                  <a:latin typeface="Arimo"/>
                  <a:ea typeface="Arimo"/>
                  <a:cs typeface="Arimo"/>
                  <a:sym typeface="Arimo"/>
                </a:rPr>
                <a:t>:</a:t>
              </a:r>
              <a:r>
                <a:rPr lang="en-US" sz="3000" dirty="0">
                  <a:solidFill>
                    <a:srgbClr val="465557"/>
                  </a:solidFill>
                  <a:latin typeface="Arimo"/>
                  <a:ea typeface="Arimo"/>
                  <a:cs typeface="Arimo"/>
                  <a:sym typeface="Arimo"/>
                </a:rPr>
                <a:t>  </a:t>
              </a:r>
              <a:r>
                <a:rPr lang="en-US" sz="3000" dirty="0" err="1">
                  <a:solidFill>
                    <a:srgbClr val="465557"/>
                  </a:solidFill>
                  <a:latin typeface="Arimo"/>
                  <a:ea typeface="Arimo"/>
                  <a:cs typeface="Arimo"/>
                  <a:sym typeface="Arimo"/>
                </a:rPr>
                <a:t>Şiddet</a:t>
              </a:r>
              <a:r>
                <a:rPr lang="en-US" sz="3000" dirty="0">
                  <a:solidFill>
                    <a:srgbClr val="465557"/>
                  </a:solidFill>
                  <a:latin typeface="Arimo"/>
                  <a:ea typeface="Arimo"/>
                  <a:cs typeface="Arimo"/>
                  <a:sym typeface="Arimo"/>
                </a:rPr>
                <a:t> </a:t>
              </a:r>
              <a:r>
                <a:rPr lang="en-US" sz="3000" dirty="0" err="1">
                  <a:solidFill>
                    <a:srgbClr val="465557"/>
                  </a:solidFill>
                  <a:latin typeface="Arimo"/>
                  <a:ea typeface="Arimo"/>
                  <a:cs typeface="Arimo"/>
                  <a:sym typeface="Arimo"/>
                </a:rPr>
                <a:t>mağduru</a:t>
              </a:r>
              <a:r>
                <a:rPr lang="en-US" sz="3000" dirty="0">
                  <a:solidFill>
                    <a:srgbClr val="465557"/>
                  </a:solidFill>
                  <a:latin typeface="Arimo"/>
                  <a:ea typeface="Arimo"/>
                  <a:cs typeface="Arimo"/>
                  <a:sym typeface="Arimo"/>
                </a:rPr>
                <a:t> </a:t>
              </a:r>
              <a:r>
                <a:rPr lang="en-US" sz="3000" dirty="0" err="1">
                  <a:solidFill>
                    <a:srgbClr val="465557"/>
                  </a:solidFill>
                  <a:latin typeface="Arimo"/>
                  <a:ea typeface="Arimo"/>
                  <a:cs typeface="Arimo"/>
                  <a:sym typeface="Arimo"/>
                </a:rPr>
                <a:t>olan</a:t>
              </a:r>
              <a:r>
                <a:rPr lang="en-US" sz="3000" dirty="0">
                  <a:solidFill>
                    <a:srgbClr val="465557"/>
                  </a:solidFill>
                  <a:latin typeface="Arimo"/>
                  <a:ea typeface="Arimo"/>
                  <a:cs typeface="Arimo"/>
                  <a:sym typeface="Arimo"/>
                </a:rPr>
                <a:t> </a:t>
              </a:r>
              <a:r>
                <a:rPr lang="en-US" sz="3000" dirty="0" err="1">
                  <a:solidFill>
                    <a:srgbClr val="465557"/>
                  </a:solidFill>
                  <a:latin typeface="Arimo"/>
                  <a:ea typeface="Arimo"/>
                  <a:cs typeface="Arimo"/>
                  <a:sym typeface="Arimo"/>
                </a:rPr>
                <a:t>çocuklar</a:t>
              </a:r>
              <a:r>
                <a:rPr lang="en-US" sz="3000" dirty="0">
                  <a:solidFill>
                    <a:srgbClr val="465557"/>
                  </a:solidFill>
                  <a:latin typeface="Arimo"/>
                  <a:ea typeface="Arimo"/>
                  <a:cs typeface="Arimo"/>
                  <a:sym typeface="Arimo"/>
                </a:rPr>
                <a:t> </a:t>
              </a:r>
              <a:r>
                <a:rPr lang="en-US" sz="3000" dirty="0" err="1">
                  <a:solidFill>
                    <a:srgbClr val="465557"/>
                  </a:solidFill>
                  <a:latin typeface="Arimo"/>
                  <a:ea typeface="Arimo"/>
                  <a:cs typeface="Arimo"/>
                  <a:sym typeface="Arimo"/>
                </a:rPr>
                <a:t>gelecekte</a:t>
              </a:r>
              <a:r>
                <a:rPr lang="en-US" sz="3000" dirty="0">
                  <a:solidFill>
                    <a:srgbClr val="465557"/>
                  </a:solidFill>
                  <a:latin typeface="Arimo"/>
                  <a:ea typeface="Arimo"/>
                  <a:cs typeface="Arimo"/>
                  <a:sym typeface="Arimo"/>
                </a:rPr>
                <a:t> </a:t>
              </a:r>
              <a:r>
                <a:rPr lang="en-US" sz="3000" dirty="0" err="1">
                  <a:solidFill>
                    <a:srgbClr val="465557"/>
                  </a:solidFill>
                  <a:latin typeface="Arimo"/>
                  <a:ea typeface="Arimo"/>
                  <a:cs typeface="Arimo"/>
                  <a:sym typeface="Arimo"/>
                </a:rPr>
                <a:t>kendileri</a:t>
              </a:r>
              <a:r>
                <a:rPr lang="en-US" sz="3000" dirty="0">
                  <a:solidFill>
                    <a:srgbClr val="465557"/>
                  </a:solidFill>
                  <a:latin typeface="Arimo"/>
                  <a:ea typeface="Arimo"/>
                  <a:cs typeface="Arimo"/>
                  <a:sym typeface="Arimo"/>
                </a:rPr>
                <a:t> </a:t>
              </a:r>
              <a:r>
                <a:rPr lang="en-US" sz="3000" dirty="0" err="1">
                  <a:solidFill>
                    <a:srgbClr val="465557"/>
                  </a:solidFill>
                  <a:latin typeface="Arimo"/>
                  <a:ea typeface="Arimo"/>
                  <a:cs typeface="Arimo"/>
                  <a:sym typeface="Arimo"/>
                </a:rPr>
                <a:t>yeniden</a:t>
              </a:r>
              <a:r>
                <a:rPr lang="en-US" sz="3000" dirty="0">
                  <a:solidFill>
                    <a:srgbClr val="465557"/>
                  </a:solidFill>
                  <a:latin typeface="Arimo"/>
                  <a:ea typeface="Arimo"/>
                  <a:cs typeface="Arimo"/>
                  <a:sym typeface="Arimo"/>
                </a:rPr>
                <a:t> </a:t>
              </a:r>
              <a:r>
                <a:rPr lang="en-US" sz="3000" dirty="0" err="1">
                  <a:solidFill>
                    <a:srgbClr val="465557"/>
                  </a:solidFill>
                  <a:latin typeface="Arimo"/>
                  <a:ea typeface="Arimo"/>
                  <a:cs typeface="Arimo"/>
                  <a:sym typeface="Arimo"/>
                </a:rPr>
                <a:t>şiddete</a:t>
              </a:r>
              <a:r>
                <a:rPr lang="en-US" sz="3000" dirty="0">
                  <a:solidFill>
                    <a:srgbClr val="465557"/>
                  </a:solidFill>
                  <a:latin typeface="Arimo"/>
                  <a:ea typeface="Arimo"/>
                  <a:cs typeface="Arimo"/>
                  <a:sym typeface="Arimo"/>
                </a:rPr>
                <a:t> </a:t>
              </a:r>
              <a:r>
                <a:rPr lang="en-US" sz="3000" dirty="0" err="1">
                  <a:solidFill>
                    <a:srgbClr val="465557"/>
                  </a:solidFill>
                  <a:latin typeface="Arimo"/>
                  <a:ea typeface="Arimo"/>
                  <a:cs typeface="Arimo"/>
                  <a:sym typeface="Arimo"/>
                </a:rPr>
                <a:t>maruz</a:t>
              </a:r>
              <a:r>
                <a:rPr lang="en-US" sz="3000" dirty="0">
                  <a:solidFill>
                    <a:srgbClr val="465557"/>
                  </a:solidFill>
                  <a:latin typeface="Arimo"/>
                  <a:ea typeface="Arimo"/>
                  <a:cs typeface="Arimo"/>
                  <a:sym typeface="Arimo"/>
                </a:rPr>
                <a:t> </a:t>
              </a:r>
              <a:r>
                <a:rPr lang="en-US" sz="3000" dirty="0" err="1">
                  <a:solidFill>
                    <a:srgbClr val="465557"/>
                  </a:solidFill>
                  <a:latin typeface="Arimo"/>
                  <a:ea typeface="Arimo"/>
                  <a:cs typeface="Arimo"/>
                  <a:sym typeface="Arimo"/>
                </a:rPr>
                <a:t>kalabileceği</a:t>
              </a:r>
              <a:r>
                <a:rPr lang="en-US" sz="3000" dirty="0">
                  <a:solidFill>
                    <a:srgbClr val="465557"/>
                  </a:solidFill>
                  <a:latin typeface="Arimo"/>
                  <a:ea typeface="Arimo"/>
                  <a:cs typeface="Arimo"/>
                  <a:sym typeface="Arimo"/>
                </a:rPr>
                <a:t> </a:t>
              </a:r>
              <a:r>
                <a:rPr lang="en-US" sz="3000" dirty="0" err="1">
                  <a:solidFill>
                    <a:srgbClr val="465557"/>
                  </a:solidFill>
                  <a:latin typeface="Arimo"/>
                  <a:ea typeface="Arimo"/>
                  <a:cs typeface="Arimo"/>
                  <a:sym typeface="Arimo"/>
                </a:rPr>
                <a:t>gibi</a:t>
              </a:r>
              <a:r>
                <a:rPr lang="en-US" sz="3000" dirty="0">
                  <a:solidFill>
                    <a:srgbClr val="465557"/>
                  </a:solidFill>
                  <a:latin typeface="Arimo"/>
                  <a:ea typeface="Arimo"/>
                  <a:cs typeface="Arimo"/>
                  <a:sym typeface="Arimo"/>
                </a:rPr>
                <a:t> </a:t>
              </a:r>
              <a:r>
                <a:rPr lang="en-US" sz="3000" dirty="0" err="1">
                  <a:solidFill>
                    <a:srgbClr val="465557"/>
                  </a:solidFill>
                  <a:latin typeface="Arimo"/>
                  <a:ea typeface="Arimo"/>
                  <a:cs typeface="Arimo"/>
                  <a:sym typeface="Arimo"/>
                </a:rPr>
                <a:t>başkalarına</a:t>
              </a:r>
              <a:r>
                <a:rPr lang="en-US" sz="3000" dirty="0">
                  <a:solidFill>
                    <a:srgbClr val="465557"/>
                  </a:solidFill>
                  <a:latin typeface="Arimo"/>
                  <a:ea typeface="Arimo"/>
                  <a:cs typeface="Arimo"/>
                  <a:sym typeface="Arimo"/>
                </a:rPr>
                <a:t> </a:t>
              </a:r>
              <a:r>
                <a:rPr lang="en-US" sz="3000" dirty="0" err="1">
                  <a:solidFill>
                    <a:srgbClr val="465557"/>
                  </a:solidFill>
                  <a:latin typeface="Arimo"/>
                  <a:ea typeface="Arimo"/>
                  <a:cs typeface="Arimo"/>
                  <a:sym typeface="Arimo"/>
                </a:rPr>
                <a:t>şiddet</a:t>
              </a:r>
              <a:r>
                <a:rPr lang="en-US" sz="3000" dirty="0">
                  <a:solidFill>
                    <a:srgbClr val="465557"/>
                  </a:solidFill>
                  <a:latin typeface="Arimo"/>
                  <a:ea typeface="Arimo"/>
                  <a:cs typeface="Arimo"/>
                  <a:sym typeface="Arimo"/>
                </a:rPr>
                <a:t> </a:t>
              </a:r>
              <a:r>
                <a:rPr lang="en-US" sz="3000" dirty="0" err="1">
                  <a:solidFill>
                    <a:srgbClr val="465557"/>
                  </a:solidFill>
                  <a:latin typeface="Arimo"/>
                  <a:ea typeface="Arimo"/>
                  <a:cs typeface="Arimo"/>
                  <a:sym typeface="Arimo"/>
                </a:rPr>
                <a:t>uygulayan</a:t>
              </a:r>
              <a:r>
                <a:rPr lang="en-US" sz="3000" dirty="0">
                  <a:solidFill>
                    <a:srgbClr val="465557"/>
                  </a:solidFill>
                  <a:latin typeface="Arimo"/>
                  <a:ea typeface="Arimo"/>
                  <a:cs typeface="Arimo"/>
                  <a:sym typeface="Arimo"/>
                </a:rPr>
                <a:t> </a:t>
              </a:r>
              <a:r>
                <a:rPr lang="en-US" sz="3000" dirty="0" err="1">
                  <a:solidFill>
                    <a:srgbClr val="465557"/>
                  </a:solidFill>
                  <a:latin typeface="Arimo"/>
                  <a:ea typeface="Arimo"/>
                  <a:cs typeface="Arimo"/>
                  <a:sym typeface="Arimo"/>
                </a:rPr>
                <a:t>durumuna</a:t>
              </a:r>
              <a:r>
                <a:rPr lang="en-US" sz="3000" dirty="0">
                  <a:solidFill>
                    <a:srgbClr val="465557"/>
                  </a:solidFill>
                  <a:latin typeface="Arimo"/>
                  <a:ea typeface="Arimo"/>
                  <a:cs typeface="Arimo"/>
                  <a:sym typeface="Arimo"/>
                </a:rPr>
                <a:t> </a:t>
              </a:r>
              <a:r>
                <a:rPr lang="en-US" sz="3000" dirty="0" err="1">
                  <a:solidFill>
                    <a:srgbClr val="465557"/>
                  </a:solidFill>
                  <a:latin typeface="Arimo"/>
                  <a:ea typeface="Arimo"/>
                  <a:cs typeface="Arimo"/>
                  <a:sym typeface="Arimo"/>
                </a:rPr>
                <a:t>gelebilirler</a:t>
              </a:r>
              <a:r>
                <a:rPr lang="en-US" sz="3000" dirty="0">
                  <a:solidFill>
                    <a:srgbClr val="465557"/>
                  </a:solidFill>
                  <a:latin typeface="Arimo"/>
                  <a:ea typeface="Arimo"/>
                  <a:cs typeface="Arimo"/>
                  <a:sym typeface="Arimo"/>
                </a:rPr>
                <a:t>. </a:t>
              </a:r>
              <a:r>
                <a:rPr lang="en-US" sz="3000" dirty="0" err="1">
                  <a:solidFill>
                    <a:srgbClr val="465557"/>
                  </a:solidFill>
                  <a:latin typeface="Arimo"/>
                  <a:ea typeface="Arimo"/>
                  <a:cs typeface="Arimo"/>
                  <a:sym typeface="Arimo"/>
                </a:rPr>
                <a:t>Kötü</a:t>
              </a:r>
              <a:r>
                <a:rPr lang="en-US" sz="3000" dirty="0">
                  <a:solidFill>
                    <a:srgbClr val="465557"/>
                  </a:solidFill>
                  <a:latin typeface="Arimo"/>
                  <a:ea typeface="Arimo"/>
                  <a:cs typeface="Arimo"/>
                  <a:sym typeface="Arimo"/>
                </a:rPr>
                <a:t> </a:t>
              </a:r>
              <a:r>
                <a:rPr lang="en-US" sz="3000" dirty="0" err="1">
                  <a:solidFill>
                    <a:srgbClr val="465557"/>
                  </a:solidFill>
                  <a:latin typeface="Arimo"/>
                  <a:ea typeface="Arimo"/>
                  <a:cs typeface="Arimo"/>
                  <a:sym typeface="Arimo"/>
                </a:rPr>
                <a:t>örnekleri</a:t>
              </a:r>
              <a:r>
                <a:rPr lang="en-US" sz="3000" dirty="0">
                  <a:solidFill>
                    <a:srgbClr val="465557"/>
                  </a:solidFill>
                  <a:latin typeface="Arimo"/>
                  <a:ea typeface="Arimo"/>
                  <a:cs typeface="Arimo"/>
                  <a:sym typeface="Arimo"/>
                </a:rPr>
                <a:t> </a:t>
              </a:r>
              <a:r>
                <a:rPr lang="en-US" sz="3000" dirty="0" err="1">
                  <a:solidFill>
                    <a:srgbClr val="465557"/>
                  </a:solidFill>
                  <a:latin typeface="Arimo"/>
                  <a:ea typeface="Arimo"/>
                  <a:cs typeface="Arimo"/>
                  <a:sym typeface="Arimo"/>
                </a:rPr>
                <a:t>yaşamış</a:t>
              </a:r>
              <a:r>
                <a:rPr lang="en-US" sz="3000" dirty="0">
                  <a:solidFill>
                    <a:srgbClr val="465557"/>
                  </a:solidFill>
                  <a:latin typeface="Arimo"/>
                  <a:ea typeface="Arimo"/>
                  <a:cs typeface="Arimo"/>
                  <a:sym typeface="Arimo"/>
                </a:rPr>
                <a:t> </a:t>
              </a:r>
              <a:r>
                <a:rPr lang="en-US" sz="3000" dirty="0" err="1">
                  <a:solidFill>
                    <a:srgbClr val="465557"/>
                  </a:solidFill>
                  <a:latin typeface="Arimo"/>
                  <a:ea typeface="Arimo"/>
                  <a:cs typeface="Arimo"/>
                  <a:sym typeface="Arimo"/>
                </a:rPr>
                <a:t>ve</a:t>
              </a:r>
              <a:r>
                <a:rPr lang="en-US" sz="3000" dirty="0">
                  <a:solidFill>
                    <a:srgbClr val="465557"/>
                  </a:solidFill>
                  <a:latin typeface="Arimo"/>
                  <a:ea typeface="Arimo"/>
                  <a:cs typeface="Arimo"/>
                  <a:sym typeface="Arimo"/>
                </a:rPr>
                <a:t> </a:t>
              </a:r>
              <a:r>
                <a:rPr lang="en-US" sz="3000" dirty="0" err="1">
                  <a:solidFill>
                    <a:srgbClr val="465557"/>
                  </a:solidFill>
                  <a:latin typeface="Arimo"/>
                  <a:ea typeface="Arimo"/>
                  <a:cs typeface="Arimo"/>
                  <a:sym typeface="Arimo"/>
                </a:rPr>
                <a:t>deneyimlemiş</a:t>
              </a:r>
              <a:r>
                <a:rPr lang="en-US" sz="3000" dirty="0">
                  <a:solidFill>
                    <a:srgbClr val="465557"/>
                  </a:solidFill>
                  <a:latin typeface="Arimo"/>
                  <a:ea typeface="Arimo"/>
                  <a:cs typeface="Arimo"/>
                  <a:sym typeface="Arimo"/>
                </a:rPr>
                <a:t> </a:t>
              </a:r>
              <a:r>
                <a:rPr lang="en-US" sz="3000" dirty="0" err="1">
                  <a:solidFill>
                    <a:srgbClr val="465557"/>
                  </a:solidFill>
                  <a:latin typeface="Arimo"/>
                  <a:ea typeface="Arimo"/>
                  <a:cs typeface="Arimo"/>
                  <a:sym typeface="Arimo"/>
                </a:rPr>
                <a:t>olmaları</a:t>
              </a:r>
              <a:r>
                <a:rPr lang="en-US" sz="3000" dirty="0">
                  <a:solidFill>
                    <a:srgbClr val="465557"/>
                  </a:solidFill>
                  <a:latin typeface="Arimo"/>
                  <a:ea typeface="Arimo"/>
                  <a:cs typeface="Arimo"/>
                  <a:sym typeface="Arimo"/>
                </a:rPr>
                <a:t> </a:t>
              </a:r>
              <a:r>
                <a:rPr lang="en-US" sz="3000" dirty="0" err="1">
                  <a:solidFill>
                    <a:srgbClr val="465557"/>
                  </a:solidFill>
                  <a:latin typeface="Arimo"/>
                  <a:ea typeface="Arimo"/>
                  <a:cs typeface="Arimo"/>
                  <a:sym typeface="Arimo"/>
                </a:rPr>
                <a:t>bunları</a:t>
              </a:r>
              <a:r>
                <a:rPr lang="en-US" sz="3000" dirty="0">
                  <a:solidFill>
                    <a:srgbClr val="465557"/>
                  </a:solidFill>
                  <a:latin typeface="Arimo"/>
                  <a:ea typeface="Arimo"/>
                  <a:cs typeface="Arimo"/>
                  <a:sym typeface="Arimo"/>
                </a:rPr>
                <a:t> model </a:t>
              </a:r>
              <a:r>
                <a:rPr lang="en-US" sz="3000" dirty="0" err="1">
                  <a:solidFill>
                    <a:srgbClr val="465557"/>
                  </a:solidFill>
                  <a:latin typeface="Arimo"/>
                  <a:ea typeface="Arimo"/>
                  <a:cs typeface="Arimo"/>
                  <a:sym typeface="Arimo"/>
                </a:rPr>
                <a:t>almalarına</a:t>
              </a:r>
              <a:r>
                <a:rPr lang="en-US" sz="3000" dirty="0">
                  <a:solidFill>
                    <a:srgbClr val="465557"/>
                  </a:solidFill>
                  <a:latin typeface="Arimo"/>
                  <a:ea typeface="Arimo"/>
                  <a:cs typeface="Arimo"/>
                  <a:sym typeface="Arimo"/>
                </a:rPr>
                <a:t> </a:t>
              </a:r>
              <a:r>
                <a:rPr lang="en-US" sz="3000" dirty="0" err="1">
                  <a:solidFill>
                    <a:srgbClr val="465557"/>
                  </a:solidFill>
                  <a:latin typeface="Arimo"/>
                  <a:ea typeface="Arimo"/>
                  <a:cs typeface="Arimo"/>
                  <a:sym typeface="Arimo"/>
                </a:rPr>
                <a:t>sebep</a:t>
              </a:r>
              <a:r>
                <a:rPr lang="en-US" sz="3000" dirty="0">
                  <a:solidFill>
                    <a:srgbClr val="465557"/>
                  </a:solidFill>
                  <a:latin typeface="Arimo"/>
                  <a:ea typeface="Arimo"/>
                  <a:cs typeface="Arimo"/>
                  <a:sym typeface="Arimo"/>
                </a:rPr>
                <a:t> </a:t>
              </a:r>
              <a:r>
                <a:rPr lang="en-US" sz="3000" dirty="0" err="1">
                  <a:solidFill>
                    <a:srgbClr val="465557"/>
                  </a:solidFill>
                  <a:latin typeface="Arimo"/>
                  <a:ea typeface="Arimo"/>
                  <a:cs typeface="Arimo"/>
                  <a:sym typeface="Arimo"/>
                </a:rPr>
                <a:t>olabilir</a:t>
              </a:r>
              <a:r>
                <a:rPr lang="en-US" sz="3000" dirty="0">
                  <a:solidFill>
                    <a:srgbClr val="465557"/>
                  </a:solidFill>
                  <a:latin typeface="Arimo"/>
                  <a:ea typeface="Arimo"/>
                  <a:cs typeface="Arimo"/>
                  <a:sym typeface="Arimo"/>
                </a:rPr>
                <a:t>.  </a:t>
              </a:r>
            </a:p>
            <a:p>
              <a:pPr algn="l">
                <a:lnSpc>
                  <a:spcPts val="3240"/>
                </a:lnSpc>
              </a:pPr>
              <a:endParaRPr lang="en-US" sz="3000" dirty="0">
                <a:solidFill>
                  <a:srgbClr val="465557"/>
                </a:solidFill>
                <a:latin typeface="Arimo"/>
                <a:ea typeface="Arimo"/>
                <a:cs typeface="Arimo"/>
                <a:sym typeface="Arimo"/>
              </a:endParaRPr>
            </a:p>
            <a:p>
              <a:pPr marL="542925" lvl="1" indent="-271462" algn="l">
                <a:lnSpc>
                  <a:spcPts val="2879"/>
                </a:lnSpc>
                <a:buFont typeface="Arial"/>
                <a:buChar char="•"/>
              </a:pPr>
              <a:r>
                <a:rPr lang="en-US" sz="3000" u="sng" dirty="0" err="1">
                  <a:solidFill>
                    <a:srgbClr val="465557"/>
                  </a:solidFill>
                  <a:latin typeface="Arimo"/>
                  <a:ea typeface="Arimo"/>
                  <a:cs typeface="Arimo"/>
                  <a:sym typeface="Arimo"/>
                </a:rPr>
                <a:t>Dalga</a:t>
              </a:r>
              <a:r>
                <a:rPr lang="en-US" sz="3000" u="sng" dirty="0">
                  <a:solidFill>
                    <a:srgbClr val="465557"/>
                  </a:solidFill>
                  <a:latin typeface="Arimo"/>
                  <a:ea typeface="Arimo"/>
                  <a:cs typeface="Arimo"/>
                  <a:sym typeface="Arimo"/>
                </a:rPr>
                <a:t> </a:t>
              </a:r>
              <a:r>
                <a:rPr lang="en-US" sz="3000" u="sng" dirty="0" err="1">
                  <a:solidFill>
                    <a:srgbClr val="465557"/>
                  </a:solidFill>
                  <a:latin typeface="Arimo"/>
                  <a:ea typeface="Arimo"/>
                  <a:cs typeface="Arimo"/>
                  <a:sym typeface="Arimo"/>
                </a:rPr>
                <a:t>geçilme</a:t>
              </a:r>
              <a:r>
                <a:rPr lang="en-US" sz="3000" u="sng" dirty="0">
                  <a:solidFill>
                    <a:srgbClr val="465557"/>
                  </a:solidFill>
                  <a:latin typeface="Arimo"/>
                  <a:ea typeface="Arimo"/>
                  <a:cs typeface="Arimo"/>
                  <a:sym typeface="Arimo"/>
                </a:rPr>
                <a:t> </a:t>
              </a:r>
              <a:r>
                <a:rPr lang="en-US" sz="3000" u="sng" dirty="0" err="1">
                  <a:solidFill>
                    <a:srgbClr val="465557"/>
                  </a:solidFill>
                  <a:latin typeface="Arimo"/>
                  <a:ea typeface="Arimo"/>
                  <a:cs typeface="Arimo"/>
                  <a:sym typeface="Arimo"/>
                </a:rPr>
                <a:t>ve</a:t>
              </a:r>
              <a:r>
                <a:rPr lang="en-US" sz="3000" u="sng" dirty="0">
                  <a:solidFill>
                    <a:srgbClr val="465557"/>
                  </a:solidFill>
                  <a:latin typeface="Arimo"/>
                  <a:ea typeface="Arimo"/>
                  <a:cs typeface="Arimo"/>
                  <a:sym typeface="Arimo"/>
                </a:rPr>
                <a:t> </a:t>
              </a:r>
              <a:r>
                <a:rPr lang="en-US" sz="3000" u="sng" dirty="0" err="1">
                  <a:solidFill>
                    <a:srgbClr val="465557"/>
                  </a:solidFill>
                  <a:latin typeface="Arimo"/>
                  <a:ea typeface="Arimo"/>
                  <a:cs typeface="Arimo"/>
                  <a:sym typeface="Arimo"/>
                </a:rPr>
                <a:t>tacize</a:t>
              </a:r>
              <a:r>
                <a:rPr lang="en-US" sz="3000" u="sng" dirty="0">
                  <a:solidFill>
                    <a:srgbClr val="465557"/>
                  </a:solidFill>
                  <a:latin typeface="Arimo"/>
                  <a:ea typeface="Arimo"/>
                  <a:cs typeface="Arimo"/>
                  <a:sym typeface="Arimo"/>
                </a:rPr>
                <a:t> </a:t>
              </a:r>
              <a:r>
                <a:rPr lang="en-US" sz="3000" u="sng" dirty="0" err="1">
                  <a:solidFill>
                    <a:srgbClr val="465557"/>
                  </a:solidFill>
                  <a:latin typeface="Arimo"/>
                  <a:ea typeface="Arimo"/>
                  <a:cs typeface="Arimo"/>
                  <a:sym typeface="Arimo"/>
                </a:rPr>
                <a:t>uğrama</a:t>
              </a:r>
              <a:r>
                <a:rPr lang="en-US" sz="3000" u="sng" dirty="0">
                  <a:solidFill>
                    <a:srgbClr val="465557"/>
                  </a:solidFill>
                  <a:latin typeface="Arimo"/>
                  <a:ea typeface="Arimo"/>
                  <a:cs typeface="Arimo"/>
                  <a:sym typeface="Arimo"/>
                </a:rPr>
                <a:t> </a:t>
              </a:r>
              <a:r>
                <a:rPr lang="en-US" sz="3000" u="sng" dirty="0" err="1">
                  <a:solidFill>
                    <a:srgbClr val="465557"/>
                  </a:solidFill>
                  <a:latin typeface="Arimo"/>
                  <a:ea typeface="Arimo"/>
                  <a:cs typeface="Arimo"/>
                  <a:sym typeface="Arimo"/>
                </a:rPr>
                <a:t>duyguları</a:t>
              </a:r>
              <a:r>
                <a:rPr lang="en-US" sz="3000" u="sng" dirty="0">
                  <a:solidFill>
                    <a:srgbClr val="465557"/>
                  </a:solidFill>
                  <a:latin typeface="Arimo"/>
                  <a:ea typeface="Arimo"/>
                  <a:cs typeface="Arimo"/>
                  <a:sym typeface="Arimo"/>
                </a:rPr>
                <a:t> </a:t>
              </a:r>
              <a:r>
                <a:rPr lang="en-US" sz="3000" u="sng" dirty="0" err="1">
                  <a:solidFill>
                    <a:srgbClr val="465557"/>
                  </a:solidFill>
                  <a:latin typeface="Arimo"/>
                  <a:ea typeface="Arimo"/>
                  <a:cs typeface="Arimo"/>
                  <a:sym typeface="Arimo"/>
                </a:rPr>
                <a:t>olması</a:t>
              </a:r>
              <a:r>
                <a:rPr lang="en-US" sz="3000" u="sng" dirty="0">
                  <a:solidFill>
                    <a:srgbClr val="465557"/>
                  </a:solidFill>
                  <a:latin typeface="Arimo"/>
                  <a:ea typeface="Arimo"/>
                  <a:cs typeface="Arimo"/>
                  <a:sym typeface="Arimo"/>
                </a:rPr>
                <a:t> :</a:t>
              </a:r>
              <a:r>
                <a:rPr lang="en-US" sz="3000" dirty="0">
                  <a:solidFill>
                    <a:srgbClr val="465557"/>
                  </a:solidFill>
                  <a:latin typeface="Arimo"/>
                  <a:ea typeface="Arimo"/>
                  <a:cs typeface="Arimo"/>
                  <a:sym typeface="Arimo"/>
                </a:rPr>
                <a:t> Alay </a:t>
              </a:r>
              <a:r>
                <a:rPr lang="en-US" sz="3000" dirty="0" err="1">
                  <a:solidFill>
                    <a:srgbClr val="465557"/>
                  </a:solidFill>
                  <a:latin typeface="Arimo"/>
                  <a:ea typeface="Arimo"/>
                  <a:cs typeface="Arimo"/>
                  <a:sym typeface="Arimo"/>
                </a:rPr>
                <a:t>edilen</a:t>
              </a:r>
              <a:r>
                <a:rPr lang="en-US" sz="3000" dirty="0">
                  <a:solidFill>
                    <a:srgbClr val="465557"/>
                  </a:solidFill>
                  <a:latin typeface="Arimo"/>
                  <a:ea typeface="Arimo"/>
                  <a:cs typeface="Arimo"/>
                  <a:sym typeface="Arimo"/>
                </a:rPr>
                <a:t>, </a:t>
              </a:r>
              <a:r>
                <a:rPr lang="en-US" sz="3000" dirty="0" err="1">
                  <a:solidFill>
                    <a:srgbClr val="465557"/>
                  </a:solidFill>
                  <a:latin typeface="Arimo"/>
                  <a:ea typeface="Arimo"/>
                  <a:cs typeface="Arimo"/>
                  <a:sym typeface="Arimo"/>
                </a:rPr>
                <a:t>taciz</a:t>
              </a:r>
              <a:r>
                <a:rPr lang="en-US" sz="3000" dirty="0">
                  <a:solidFill>
                    <a:srgbClr val="465557"/>
                  </a:solidFill>
                  <a:latin typeface="Arimo"/>
                  <a:ea typeface="Arimo"/>
                  <a:cs typeface="Arimo"/>
                  <a:sym typeface="Arimo"/>
                </a:rPr>
                <a:t> </a:t>
              </a:r>
              <a:r>
                <a:rPr lang="en-US" sz="3000" dirty="0" err="1">
                  <a:solidFill>
                    <a:srgbClr val="465557"/>
                  </a:solidFill>
                  <a:latin typeface="Arimo"/>
                  <a:ea typeface="Arimo"/>
                  <a:cs typeface="Arimo"/>
                  <a:sym typeface="Arimo"/>
                </a:rPr>
                <a:t>edilen</a:t>
              </a:r>
              <a:r>
                <a:rPr lang="en-US" sz="3000" dirty="0">
                  <a:solidFill>
                    <a:srgbClr val="465557"/>
                  </a:solidFill>
                  <a:latin typeface="Arimo"/>
                  <a:ea typeface="Arimo"/>
                  <a:cs typeface="Arimo"/>
                  <a:sym typeface="Arimo"/>
                </a:rPr>
                <a:t> </a:t>
              </a:r>
              <a:r>
                <a:rPr lang="en-US" sz="3000" dirty="0" err="1">
                  <a:solidFill>
                    <a:srgbClr val="465557"/>
                  </a:solidFill>
                  <a:latin typeface="Arimo"/>
                  <a:ea typeface="Arimo"/>
                  <a:cs typeface="Arimo"/>
                  <a:sym typeface="Arimo"/>
                </a:rPr>
                <a:t>kişiler</a:t>
              </a:r>
              <a:r>
                <a:rPr lang="en-US" sz="3000" dirty="0">
                  <a:solidFill>
                    <a:srgbClr val="465557"/>
                  </a:solidFill>
                  <a:latin typeface="Arimo"/>
                  <a:ea typeface="Arimo"/>
                  <a:cs typeface="Arimo"/>
                  <a:sym typeface="Arimo"/>
                </a:rPr>
                <a:t> </a:t>
              </a:r>
              <a:r>
                <a:rPr lang="en-US" sz="3000" dirty="0" err="1">
                  <a:solidFill>
                    <a:srgbClr val="465557"/>
                  </a:solidFill>
                  <a:latin typeface="Arimo"/>
                  <a:ea typeface="Arimo"/>
                  <a:cs typeface="Arimo"/>
                  <a:sym typeface="Arimo"/>
                </a:rPr>
                <a:t>sosyal</a:t>
              </a:r>
              <a:r>
                <a:rPr lang="en-US" sz="3000" dirty="0">
                  <a:solidFill>
                    <a:srgbClr val="465557"/>
                  </a:solidFill>
                  <a:latin typeface="Arimo"/>
                  <a:ea typeface="Arimo"/>
                  <a:cs typeface="Arimo"/>
                  <a:sym typeface="Arimo"/>
                </a:rPr>
                <a:t> </a:t>
              </a:r>
              <a:r>
                <a:rPr lang="en-US" sz="3000" dirty="0" err="1">
                  <a:solidFill>
                    <a:srgbClr val="465557"/>
                  </a:solidFill>
                  <a:latin typeface="Arimo"/>
                  <a:ea typeface="Arimo"/>
                  <a:cs typeface="Arimo"/>
                  <a:sym typeface="Arimo"/>
                </a:rPr>
                <a:t>olarak</a:t>
              </a:r>
              <a:r>
                <a:rPr lang="en-US" sz="3000" dirty="0">
                  <a:solidFill>
                    <a:srgbClr val="465557"/>
                  </a:solidFill>
                  <a:latin typeface="Arimo"/>
                  <a:ea typeface="Arimo"/>
                  <a:cs typeface="Arimo"/>
                  <a:sym typeface="Arimo"/>
                </a:rPr>
                <a:t> </a:t>
              </a:r>
              <a:r>
                <a:rPr lang="en-US" sz="3000" dirty="0" err="1">
                  <a:solidFill>
                    <a:srgbClr val="465557"/>
                  </a:solidFill>
                  <a:latin typeface="Arimo"/>
                  <a:ea typeface="Arimo"/>
                  <a:cs typeface="Arimo"/>
                  <a:sym typeface="Arimo"/>
                </a:rPr>
                <a:t>içe</a:t>
              </a:r>
              <a:r>
                <a:rPr lang="en-US" sz="3000" dirty="0">
                  <a:solidFill>
                    <a:srgbClr val="465557"/>
                  </a:solidFill>
                  <a:latin typeface="Arimo"/>
                  <a:ea typeface="Arimo"/>
                  <a:cs typeface="Arimo"/>
                  <a:sym typeface="Arimo"/>
                </a:rPr>
                <a:t> </a:t>
              </a:r>
              <a:r>
                <a:rPr lang="en-US" sz="3000" dirty="0" err="1">
                  <a:solidFill>
                    <a:srgbClr val="465557"/>
                  </a:solidFill>
                  <a:latin typeface="Arimo"/>
                  <a:ea typeface="Arimo"/>
                  <a:cs typeface="Arimo"/>
                  <a:sym typeface="Arimo"/>
                </a:rPr>
                <a:t>kapanabilirler</a:t>
              </a:r>
              <a:r>
                <a:rPr lang="en-US" sz="3000" dirty="0">
                  <a:solidFill>
                    <a:srgbClr val="465557"/>
                  </a:solidFill>
                  <a:latin typeface="Arimo"/>
                  <a:ea typeface="Arimo"/>
                  <a:cs typeface="Arimo"/>
                  <a:sym typeface="Arimo"/>
                </a:rPr>
                <a:t>.</a:t>
              </a:r>
            </a:p>
            <a:p>
              <a:pPr algn="l">
                <a:lnSpc>
                  <a:spcPts val="2879"/>
                </a:lnSpc>
              </a:pPr>
              <a:endParaRPr lang="en-US" sz="3000" dirty="0">
                <a:solidFill>
                  <a:srgbClr val="465557"/>
                </a:solidFill>
                <a:latin typeface="Arimo"/>
                <a:ea typeface="Arimo"/>
                <a:cs typeface="Arimo"/>
                <a:sym typeface="Arimo"/>
              </a:endParaRPr>
            </a:p>
            <a:p>
              <a:pPr marL="542925" lvl="1" indent="-271462" algn="l">
                <a:lnSpc>
                  <a:spcPts val="3600"/>
                </a:lnSpc>
                <a:buFont typeface="Arial"/>
                <a:buChar char="•"/>
              </a:pPr>
              <a:r>
                <a:rPr lang="en-US" sz="3000" u="sng" dirty="0" err="1">
                  <a:solidFill>
                    <a:srgbClr val="465557"/>
                  </a:solidFill>
                  <a:latin typeface="Arimo"/>
                  <a:ea typeface="Arimo"/>
                  <a:cs typeface="Arimo"/>
                  <a:sym typeface="Arimo"/>
                </a:rPr>
                <a:t>Yazdıkları</a:t>
              </a:r>
              <a:r>
                <a:rPr lang="en-US" sz="3000" u="sng" dirty="0">
                  <a:solidFill>
                    <a:srgbClr val="465557"/>
                  </a:solidFill>
                  <a:latin typeface="Arimo"/>
                  <a:ea typeface="Arimo"/>
                  <a:cs typeface="Arimo"/>
                  <a:sym typeface="Arimo"/>
                </a:rPr>
                <a:t> </a:t>
              </a:r>
              <a:r>
                <a:rPr lang="en-US" sz="3000" u="sng" dirty="0" err="1">
                  <a:solidFill>
                    <a:srgbClr val="465557"/>
                  </a:solidFill>
                  <a:latin typeface="Arimo"/>
                  <a:ea typeface="Arimo"/>
                  <a:cs typeface="Arimo"/>
                  <a:sym typeface="Arimo"/>
                </a:rPr>
                <a:t>yazılarda</a:t>
              </a:r>
              <a:r>
                <a:rPr lang="en-US" sz="3000" u="sng" dirty="0">
                  <a:solidFill>
                    <a:srgbClr val="465557"/>
                  </a:solidFill>
                  <a:latin typeface="Arimo"/>
                  <a:ea typeface="Arimo"/>
                  <a:cs typeface="Arimo"/>
                  <a:sym typeface="Arimo"/>
                </a:rPr>
                <a:t> </a:t>
              </a:r>
              <a:r>
                <a:rPr lang="en-US" sz="3000" u="sng" dirty="0" err="1">
                  <a:solidFill>
                    <a:srgbClr val="465557"/>
                  </a:solidFill>
                  <a:latin typeface="Arimo"/>
                  <a:ea typeface="Arimo"/>
                  <a:cs typeface="Arimo"/>
                  <a:sym typeface="Arimo"/>
                </a:rPr>
                <a:t>ve</a:t>
              </a:r>
              <a:r>
                <a:rPr lang="en-US" sz="3000" u="sng" dirty="0">
                  <a:solidFill>
                    <a:srgbClr val="465557"/>
                  </a:solidFill>
                  <a:latin typeface="Arimo"/>
                  <a:ea typeface="Arimo"/>
                  <a:cs typeface="Arimo"/>
                  <a:sym typeface="Arimo"/>
                </a:rPr>
                <a:t> </a:t>
              </a:r>
              <a:r>
                <a:rPr lang="en-US" sz="3000" u="sng" dirty="0" err="1">
                  <a:solidFill>
                    <a:srgbClr val="465557"/>
                  </a:solidFill>
                  <a:latin typeface="Arimo"/>
                  <a:ea typeface="Arimo"/>
                  <a:cs typeface="Arimo"/>
                  <a:sym typeface="Arimo"/>
                </a:rPr>
                <a:t>çizimlerinde</a:t>
              </a:r>
              <a:r>
                <a:rPr lang="en-US" sz="3000" u="sng" dirty="0">
                  <a:solidFill>
                    <a:srgbClr val="465557"/>
                  </a:solidFill>
                  <a:latin typeface="Arimo"/>
                  <a:ea typeface="Arimo"/>
                  <a:cs typeface="Arimo"/>
                  <a:sym typeface="Arimo"/>
                </a:rPr>
                <a:t> </a:t>
              </a:r>
              <a:r>
                <a:rPr lang="en-US" sz="3000" u="sng" dirty="0" err="1">
                  <a:solidFill>
                    <a:srgbClr val="465557"/>
                  </a:solidFill>
                  <a:latin typeface="Arimo"/>
                  <a:ea typeface="Arimo"/>
                  <a:cs typeface="Arimo"/>
                  <a:sym typeface="Arimo"/>
                </a:rPr>
                <a:t>sürekli</a:t>
              </a:r>
              <a:r>
                <a:rPr lang="en-US" sz="3000" u="sng" dirty="0">
                  <a:solidFill>
                    <a:srgbClr val="465557"/>
                  </a:solidFill>
                  <a:latin typeface="Arimo"/>
                  <a:ea typeface="Arimo"/>
                  <a:cs typeface="Arimo"/>
                  <a:sym typeface="Arimo"/>
                </a:rPr>
                <a:t> </a:t>
              </a:r>
              <a:r>
                <a:rPr lang="en-US" sz="3000" u="sng" dirty="0" err="1">
                  <a:solidFill>
                    <a:srgbClr val="465557"/>
                  </a:solidFill>
                  <a:latin typeface="Arimo"/>
                  <a:ea typeface="Arimo"/>
                  <a:cs typeface="Arimo"/>
                  <a:sym typeface="Arimo"/>
                </a:rPr>
                <a:t>öfke</a:t>
              </a:r>
              <a:r>
                <a:rPr lang="en-US" sz="3000" u="sng" dirty="0">
                  <a:solidFill>
                    <a:srgbClr val="465557"/>
                  </a:solidFill>
                  <a:latin typeface="Arimo"/>
                  <a:ea typeface="Arimo"/>
                  <a:cs typeface="Arimo"/>
                  <a:sym typeface="Arimo"/>
                </a:rPr>
                <a:t> </a:t>
              </a:r>
              <a:r>
                <a:rPr lang="en-US" sz="3000" u="sng" dirty="0" err="1">
                  <a:solidFill>
                    <a:srgbClr val="465557"/>
                  </a:solidFill>
                  <a:latin typeface="Arimo"/>
                  <a:ea typeface="Arimo"/>
                  <a:cs typeface="Arimo"/>
                  <a:sym typeface="Arimo"/>
                </a:rPr>
                <a:t>ve</a:t>
              </a:r>
              <a:r>
                <a:rPr lang="en-US" sz="3000" u="sng" dirty="0">
                  <a:solidFill>
                    <a:srgbClr val="465557"/>
                  </a:solidFill>
                  <a:latin typeface="Arimo"/>
                  <a:ea typeface="Arimo"/>
                  <a:cs typeface="Arimo"/>
                  <a:sym typeface="Arimo"/>
                </a:rPr>
                <a:t> </a:t>
              </a:r>
              <a:r>
                <a:rPr lang="en-US" sz="3000" u="sng" dirty="0" err="1">
                  <a:solidFill>
                    <a:srgbClr val="465557"/>
                  </a:solidFill>
                  <a:latin typeface="Arimo"/>
                  <a:ea typeface="Arimo"/>
                  <a:cs typeface="Arimo"/>
                  <a:sym typeface="Arimo"/>
                </a:rPr>
                <a:t>nefret</a:t>
              </a:r>
              <a:r>
                <a:rPr lang="en-US" sz="3000" u="sng" dirty="0">
                  <a:solidFill>
                    <a:srgbClr val="465557"/>
                  </a:solidFill>
                  <a:latin typeface="Arimo"/>
                  <a:ea typeface="Arimo"/>
                  <a:cs typeface="Arimo"/>
                  <a:sym typeface="Arimo"/>
                </a:rPr>
                <a:t> </a:t>
              </a:r>
              <a:r>
                <a:rPr lang="en-US" sz="3000" u="sng" dirty="0" err="1">
                  <a:solidFill>
                    <a:srgbClr val="465557"/>
                  </a:solidFill>
                  <a:latin typeface="Arimo"/>
                  <a:ea typeface="Arimo"/>
                  <a:cs typeface="Arimo"/>
                  <a:sym typeface="Arimo"/>
                </a:rPr>
                <a:t>duygularının</a:t>
              </a:r>
              <a:r>
                <a:rPr lang="en-US" sz="3000" u="sng" dirty="0">
                  <a:solidFill>
                    <a:srgbClr val="465557"/>
                  </a:solidFill>
                  <a:latin typeface="Arimo"/>
                  <a:ea typeface="Arimo"/>
                  <a:cs typeface="Arimo"/>
                  <a:sym typeface="Arimo"/>
                </a:rPr>
                <a:t> </a:t>
              </a:r>
              <a:r>
                <a:rPr lang="en-US" sz="3000" u="sng" dirty="0" err="1">
                  <a:solidFill>
                    <a:srgbClr val="465557"/>
                  </a:solidFill>
                  <a:latin typeface="Arimo"/>
                  <a:ea typeface="Arimo"/>
                  <a:cs typeface="Arimo"/>
                  <a:sym typeface="Arimo"/>
                </a:rPr>
                <a:t>bulunması</a:t>
              </a:r>
              <a:r>
                <a:rPr lang="en-US" sz="3000" u="sng" dirty="0">
                  <a:solidFill>
                    <a:srgbClr val="465557"/>
                  </a:solidFill>
                  <a:latin typeface="Arimo"/>
                  <a:ea typeface="Arimo"/>
                  <a:cs typeface="Arimo"/>
                  <a:sym typeface="Arimo"/>
                </a:rPr>
                <a:t>, </a:t>
              </a:r>
              <a:r>
                <a:rPr lang="en-US" sz="3000" u="sng" dirty="0" err="1">
                  <a:solidFill>
                    <a:srgbClr val="465557"/>
                  </a:solidFill>
                  <a:latin typeface="Arimo"/>
                  <a:ea typeface="Arimo"/>
                  <a:cs typeface="Arimo"/>
                  <a:sym typeface="Arimo"/>
                </a:rPr>
                <a:t>karamsarlık</a:t>
              </a:r>
              <a:r>
                <a:rPr lang="en-US" sz="3000" u="sng" dirty="0">
                  <a:solidFill>
                    <a:srgbClr val="465557"/>
                  </a:solidFill>
                  <a:latin typeface="Arimo"/>
                  <a:ea typeface="Arimo"/>
                  <a:cs typeface="Arimo"/>
                  <a:sym typeface="Arimo"/>
                </a:rPr>
                <a:t> </a:t>
              </a:r>
              <a:r>
                <a:rPr lang="en-US" sz="3000" u="sng" dirty="0" err="1">
                  <a:solidFill>
                    <a:srgbClr val="465557"/>
                  </a:solidFill>
                  <a:latin typeface="Arimo"/>
                  <a:ea typeface="Arimo"/>
                  <a:cs typeface="Arimo"/>
                  <a:sym typeface="Arimo"/>
                </a:rPr>
                <a:t>taşıması</a:t>
              </a:r>
              <a:r>
                <a:rPr lang="en-US" sz="3000" u="sng" dirty="0">
                  <a:solidFill>
                    <a:srgbClr val="465557"/>
                  </a:solidFill>
                  <a:latin typeface="Arimo"/>
                  <a:ea typeface="Arimo"/>
                  <a:cs typeface="Arimo"/>
                  <a:sym typeface="Arimo"/>
                </a:rPr>
                <a:t>.</a:t>
              </a:r>
            </a:p>
          </p:txBody>
        </p:sp>
      </p:grpSp>
      <p:sp>
        <p:nvSpPr>
          <p:cNvPr id="8" name="Freeform 8"/>
          <p:cNvSpPr/>
          <p:nvPr/>
        </p:nvSpPr>
        <p:spPr>
          <a:xfrm>
            <a:off x="14916150" y="4305987"/>
            <a:ext cx="2835307" cy="5981013"/>
          </a:xfrm>
          <a:custGeom>
            <a:avLst/>
            <a:gdLst/>
            <a:ahLst/>
            <a:cxnLst/>
            <a:rect l="l" t="t" r="r" b="b"/>
            <a:pathLst>
              <a:path w="4193901" h="6844645">
                <a:moveTo>
                  <a:pt x="0" y="0"/>
                </a:moveTo>
                <a:lnTo>
                  <a:pt x="4193901" y="0"/>
                </a:lnTo>
                <a:lnTo>
                  <a:pt x="4193901" y="6844645"/>
                </a:lnTo>
                <a:lnTo>
                  <a:pt x="0" y="684464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9" name="TextBox 9"/>
          <p:cNvSpPr txBox="1"/>
          <p:nvPr/>
        </p:nvSpPr>
        <p:spPr>
          <a:xfrm>
            <a:off x="12950190" y="9493758"/>
            <a:ext cx="3931920" cy="475298"/>
          </a:xfrm>
          <a:prstGeom prst="rect">
            <a:avLst/>
          </a:prstGeom>
        </p:spPr>
        <p:txBody>
          <a:bodyPr lIns="0" tIns="0" rIns="0" bIns="0" rtlCol="0" anchor="t">
            <a:spAutoFit/>
          </a:bodyPr>
          <a:lstStyle/>
          <a:p>
            <a:pPr algn="r">
              <a:lnSpc>
                <a:spcPts val="1800"/>
              </a:lnSpc>
            </a:pPr>
            <a:r>
              <a:rPr lang="en-US" sz="1500" spc="225">
                <a:solidFill>
                  <a:srgbClr val="4A5656"/>
                </a:solidFill>
                <a:latin typeface="Arimo"/>
                <a:ea typeface="Arimo"/>
                <a:cs typeface="Arimo"/>
                <a:sym typeface="Arimo"/>
              </a:rPr>
              <a:t>8</a:t>
            </a:r>
          </a:p>
        </p:txBody>
      </p:sp>
      <p:sp>
        <p:nvSpPr>
          <p:cNvPr id="10" name="TextBox 10"/>
          <p:cNvSpPr txBox="1"/>
          <p:nvPr/>
        </p:nvSpPr>
        <p:spPr>
          <a:xfrm>
            <a:off x="1187262" y="415117"/>
            <a:ext cx="9566910" cy="2211705"/>
          </a:xfrm>
          <a:prstGeom prst="rect">
            <a:avLst/>
          </a:prstGeom>
        </p:spPr>
        <p:txBody>
          <a:bodyPr lIns="0" tIns="0" rIns="0" bIns="0" rtlCol="0" anchor="t">
            <a:spAutoFit/>
          </a:bodyPr>
          <a:lstStyle/>
          <a:p>
            <a:pPr algn="ctr">
              <a:lnSpc>
                <a:spcPts val="5832"/>
              </a:lnSpc>
            </a:pPr>
            <a:r>
              <a:rPr lang="en-US" sz="5400" b="1">
                <a:solidFill>
                  <a:srgbClr val="7FACC8"/>
                </a:solidFill>
                <a:latin typeface="Arimo Bold"/>
                <a:ea typeface="Arimo Bold"/>
                <a:cs typeface="Arimo Bold"/>
                <a:sym typeface="Arimo Bold"/>
              </a:rPr>
              <a:t>ÇOCUĞUN ŞİDDETE UĞRADIĞINA DAİR İPUÇLARI</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a:themeElements>
    <a:clrScheme name="Custom 17">
      <a:dk1>
        <a:sysClr val="windowText" lastClr="000000"/>
      </a:dk1>
      <a:lt1>
        <a:sysClr val="window" lastClr="FFFFFF"/>
      </a:lt1>
      <a:dk2>
        <a:srgbClr val="44546A"/>
      </a:dk2>
      <a:lt2>
        <a:srgbClr val="E7E6E6"/>
      </a:lt2>
      <a:accent1>
        <a:srgbClr val="BED6DA"/>
      </a:accent1>
      <a:accent2>
        <a:srgbClr val="3E7090"/>
      </a:accent2>
      <a:accent3>
        <a:srgbClr val="93A5A8"/>
      </a:accent3>
      <a:accent4>
        <a:srgbClr val="627272"/>
      </a:accent4>
      <a:accent5>
        <a:srgbClr val="BDA07D"/>
      </a:accent5>
      <a:accent6>
        <a:srgbClr val="D8CAB7"/>
      </a:accent6>
      <a:hlink>
        <a:srgbClr val="0563C1"/>
      </a:hlink>
      <a:folHlink>
        <a:srgbClr val="954F72"/>
      </a:folHlink>
    </a:clrScheme>
    <a:fontScheme name="Custom 24">
      <a:majorFont>
        <a:latin typeface="Segoe UI Light"/>
        <a:ea typeface=""/>
        <a:cs typeface=""/>
      </a:majorFont>
      <a:minorFont>
        <a:latin typeface="Segoe U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M33468121_win32_CP_V3" id="{DB41292E-DA07-4A60-84D2-21F0B686AF93}" vid="{CD2DD4A9-674C-44A3-BA93-D7C3019ED0B9}"/>
    </a:ext>
  </a:extLst>
</a:theme>
</file>

<file path=ppt/theme/theme3.xml><?xml version="1.0" encoding="utf-8"?>
<a:theme xmlns:a="http://schemas.openxmlformats.org/drawingml/2006/main" name="1_Custom">
  <a:themeElements>
    <a:clrScheme name="Custom 17">
      <a:dk1>
        <a:sysClr val="windowText" lastClr="000000"/>
      </a:dk1>
      <a:lt1>
        <a:sysClr val="window" lastClr="FFFFFF"/>
      </a:lt1>
      <a:dk2>
        <a:srgbClr val="44546A"/>
      </a:dk2>
      <a:lt2>
        <a:srgbClr val="E7E6E6"/>
      </a:lt2>
      <a:accent1>
        <a:srgbClr val="BED6DA"/>
      </a:accent1>
      <a:accent2>
        <a:srgbClr val="3E7090"/>
      </a:accent2>
      <a:accent3>
        <a:srgbClr val="93A5A8"/>
      </a:accent3>
      <a:accent4>
        <a:srgbClr val="627272"/>
      </a:accent4>
      <a:accent5>
        <a:srgbClr val="BDA07D"/>
      </a:accent5>
      <a:accent6>
        <a:srgbClr val="D8CAB7"/>
      </a:accent6>
      <a:hlink>
        <a:srgbClr val="0563C1"/>
      </a:hlink>
      <a:folHlink>
        <a:srgbClr val="954F72"/>
      </a:folHlink>
    </a:clrScheme>
    <a:fontScheme name="Custom 24">
      <a:majorFont>
        <a:latin typeface="Segoe UI Light"/>
        <a:ea typeface=""/>
        <a:cs typeface=""/>
      </a:majorFont>
      <a:minorFont>
        <a:latin typeface="Segoe U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M33468121_win32_CP_V3" id="{DB41292E-DA07-4A60-84D2-21F0B686AF93}" vid="{CD2DD4A9-674C-44A3-BA93-D7C3019ED0B9}"/>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TotalTime>
  <Words>1538</Words>
  <Application>Microsoft Office PowerPoint</Application>
  <PresentationFormat>Özel</PresentationFormat>
  <Paragraphs>153</Paragraphs>
  <Slides>29</Slides>
  <Notes>2</Notes>
  <HiddenSlides>0</HiddenSlides>
  <MMClips>0</MMClips>
  <ScaleCrop>false</ScaleCrop>
  <HeadingPairs>
    <vt:vector size="6" baseType="variant">
      <vt:variant>
        <vt:lpstr>Kullanılan Yazı Tipleri</vt:lpstr>
      </vt:variant>
      <vt:variant>
        <vt:i4>7</vt:i4>
      </vt:variant>
      <vt:variant>
        <vt:lpstr>Tema</vt:lpstr>
      </vt:variant>
      <vt:variant>
        <vt:i4>3</vt:i4>
      </vt:variant>
      <vt:variant>
        <vt:lpstr>Slayt Başlıkları</vt:lpstr>
      </vt:variant>
      <vt:variant>
        <vt:i4>29</vt:i4>
      </vt:variant>
    </vt:vector>
  </HeadingPairs>
  <TitlesOfParts>
    <vt:vector size="39" baseType="lpstr">
      <vt:lpstr>Arial</vt:lpstr>
      <vt:lpstr>Calibri</vt:lpstr>
      <vt:lpstr>TT Rounds Condensed</vt:lpstr>
      <vt:lpstr>TT Rounds Condensed Bold</vt:lpstr>
      <vt:lpstr>Arimo</vt:lpstr>
      <vt:lpstr>Arimo Bold</vt:lpstr>
      <vt:lpstr>Segoe UI Light</vt:lpstr>
      <vt:lpstr>Office Theme</vt:lpstr>
      <vt:lpstr>Custom</vt:lpstr>
      <vt:lpstr>1_Custom</vt:lpstr>
      <vt:lpstr>ŞİDDETİn ÖNLEnMEsi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Teşekkürler!</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Okullarda Şiddeti Önleme Veli Bilgilendirme Sunumu.pptx</dc:title>
  <dc:creator>PC1</dc:creator>
  <cp:lastModifiedBy>PC1</cp:lastModifiedBy>
  <cp:revision>12</cp:revision>
  <dcterms:created xsi:type="dcterms:W3CDTF">2006-08-16T00:00:00Z</dcterms:created>
  <dcterms:modified xsi:type="dcterms:W3CDTF">2024-12-20T07:26:13Z</dcterms:modified>
  <dc:identifier>DAGTEDw45r0</dc:identifier>
</cp:coreProperties>
</file>